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Helvetica Neue" panose="020B0604020202020204" charset="0"/>
      <p:regular r:id="rId16"/>
      <p:bold r:id="rId17"/>
      <p:italic r:id="rId18"/>
      <p:boldItalic r:id="rId19"/>
    </p:embeddedFont>
    <p:embeddedFont>
      <p:font typeface="Trebuchet MS" panose="020B0603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136e00721_2_55:notes"/>
          <p:cNvSpPr>
            <a:spLocks noGrp="1" noRot="1" noChangeAspect="1"/>
          </p:cNvSpPr>
          <p:nvPr>
            <p:ph type="sldImg" idx="2"/>
          </p:nvPr>
        </p:nvSpPr>
        <p:spPr>
          <a:xfrm>
            <a:off x="1295400" y="685800"/>
            <a:ext cx="4267200" cy="240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g7136e00721_2_55:notes"/>
          <p:cNvSpPr txBox="1">
            <a:spLocks noGrp="1"/>
          </p:cNvSpPr>
          <p:nvPr>
            <p:ph type="body" idx="1"/>
          </p:nvPr>
        </p:nvSpPr>
        <p:spPr>
          <a:xfrm>
            <a:off x="914400" y="3199636"/>
            <a:ext cx="5029200" cy="52707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136e00721_2_119:notes"/>
          <p:cNvSpPr txBox="1">
            <a:spLocks noGrp="1"/>
          </p:cNvSpPr>
          <p:nvPr>
            <p:ph type="body" idx="1"/>
          </p:nvPr>
        </p:nvSpPr>
        <p:spPr>
          <a:xfrm>
            <a:off x="914400" y="3199636"/>
            <a:ext cx="5029200" cy="5270776"/>
          </a:xfrm>
          <a:prstGeom prst="rect">
            <a:avLst/>
          </a:prstGeom>
        </p:spPr>
        <p:txBody>
          <a:bodyPr spcFirstLastPara="1" wrap="square" lIns="91425" tIns="91425" rIns="91425" bIns="91425" anchor="t" anchorCtr="0">
            <a:noAutofit/>
          </a:bodyPr>
          <a:lstStyle/>
          <a:p>
            <a:pPr marL="114300" lvl="0" indent="0" algn="l" rtl="0">
              <a:spcBef>
                <a:spcPts val="500"/>
              </a:spcBef>
              <a:spcAft>
                <a:spcPts val="0"/>
              </a:spcAft>
              <a:buClr>
                <a:schemeClr val="dk1"/>
              </a:buClr>
              <a:buSzPts val="1800"/>
              <a:buFont typeface="Arial"/>
              <a:buNone/>
            </a:pPr>
            <a:r>
              <a:rPr lang="en" sz="1200"/>
              <a:t>Create a tournament bracket that gives each Scout several races, even if he loses them all. Try ideas like double elimination, lane rotation, and other formats. Scheduling is a decision for you and other Scouters. Elimination-style races, where the first racer across the finish line wins, are the most exciting for live viewers. But these may favor the racers assigned to “fast lanes”—flaws in some tracks or rain gutters where one lane is faster than others. </a:t>
            </a:r>
            <a:endParaRPr sz="1200"/>
          </a:p>
          <a:p>
            <a:pPr marL="0" lvl="0" indent="0" algn="l" rtl="0">
              <a:spcBef>
                <a:spcPts val="0"/>
              </a:spcBef>
              <a:spcAft>
                <a:spcPts val="0"/>
              </a:spcAft>
              <a:buNone/>
            </a:pPr>
            <a:endParaRPr/>
          </a:p>
        </p:txBody>
      </p:sp>
      <p:sp>
        <p:nvSpPr>
          <p:cNvPr id="177" name="Google Shape;177;g7136e00721_2_119:notes"/>
          <p:cNvSpPr>
            <a:spLocks noGrp="1" noRot="1" noChangeAspect="1"/>
          </p:cNvSpPr>
          <p:nvPr>
            <p:ph type="sldImg" idx="2"/>
          </p:nvPr>
        </p:nvSpPr>
        <p:spPr>
          <a:xfrm>
            <a:off x="1295400" y="685800"/>
            <a:ext cx="4267200" cy="2400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136e00721_2_139:notes"/>
          <p:cNvSpPr txBox="1">
            <a:spLocks noGrp="1"/>
          </p:cNvSpPr>
          <p:nvPr>
            <p:ph type="body" idx="1"/>
          </p:nvPr>
        </p:nvSpPr>
        <p:spPr>
          <a:xfrm>
            <a:off x="914400" y="3199636"/>
            <a:ext cx="5029200" cy="5270776"/>
          </a:xfrm>
          <a:prstGeom prst="rect">
            <a:avLst/>
          </a:prstGeom>
        </p:spPr>
        <p:txBody>
          <a:bodyPr spcFirstLastPara="1" wrap="square" lIns="91425" tIns="91425" rIns="91425" bIns="91425" anchor="t" anchorCtr="0">
            <a:noAutofit/>
          </a:bodyPr>
          <a:lstStyle/>
          <a:p>
            <a:pPr marL="457200" lvl="0" indent="-304800" algn="l" rtl="0">
              <a:spcBef>
                <a:spcPts val="500"/>
              </a:spcBef>
              <a:spcAft>
                <a:spcPts val="0"/>
              </a:spcAft>
              <a:buClr>
                <a:srgbClr val="000000"/>
              </a:buClr>
              <a:buSzPts val="1200"/>
              <a:buChar char="•"/>
            </a:pPr>
            <a:r>
              <a:rPr lang="en" sz="1200"/>
              <a:t>Families who have other children often bring siblings to the event. To avoid chaos, it’s best to have something to help keep the siblings occupied. Set out a big container of Legos for the siblings of racers to enjoy during the derby. Distribute racing-themed coloring pages and colored pencils. Set up a game room with board games or maybe a TV with a video game system. Invite someone to run a face-painting station or make balloon animals. Whatever you do, be sure to offer something to keep those non-racers occupied.</a:t>
            </a:r>
            <a:endParaRPr sz="1200"/>
          </a:p>
          <a:p>
            <a:pPr marL="457200" lvl="0" indent="-304800" algn="l" rtl="0">
              <a:spcBef>
                <a:spcPts val="500"/>
              </a:spcBef>
              <a:spcAft>
                <a:spcPts val="0"/>
              </a:spcAft>
              <a:buClr>
                <a:srgbClr val="000000"/>
              </a:buClr>
              <a:buSzPts val="1200"/>
              <a:buChar char="•"/>
            </a:pPr>
            <a:r>
              <a:rPr lang="en" sz="1200">
                <a:latin typeface="Helvetica Neue"/>
                <a:ea typeface="Helvetica Neue"/>
                <a:cs typeface="Helvetica Neue"/>
                <a:sym typeface="Helvetica Neue"/>
              </a:rPr>
              <a:t>A maximum of four Scouts will be racing at any one time. So what will Scouts and parents do between races? They can cheer on their fellow Scouts. They can purchase food at a concession stand operated, perhaps, by a local Scout troop or Venturing crew. They can race their cars on a designated secondary track for practice and fun. If your event does not allow the car or boat to be touched once checked in, a secondary track could be used to allow participants who are not advancing to another round to continue the fun.</a:t>
            </a:r>
            <a:endParaRPr sz="1200"/>
          </a:p>
          <a:p>
            <a:pPr marL="0" lvl="0" indent="0" algn="l" rtl="0">
              <a:spcBef>
                <a:spcPts val="0"/>
              </a:spcBef>
              <a:spcAft>
                <a:spcPts val="0"/>
              </a:spcAft>
              <a:buNone/>
            </a:pPr>
            <a:endParaRPr/>
          </a:p>
        </p:txBody>
      </p:sp>
      <p:sp>
        <p:nvSpPr>
          <p:cNvPr id="183" name="Google Shape;183;g7136e00721_2_139:notes"/>
          <p:cNvSpPr>
            <a:spLocks noGrp="1" noRot="1" noChangeAspect="1"/>
          </p:cNvSpPr>
          <p:nvPr>
            <p:ph type="sldImg" idx="2"/>
          </p:nvPr>
        </p:nvSpPr>
        <p:spPr>
          <a:xfrm>
            <a:off x="1295400" y="685800"/>
            <a:ext cx="4267200" cy="2400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136e00721_2_176:notes"/>
          <p:cNvSpPr txBox="1">
            <a:spLocks noGrp="1"/>
          </p:cNvSpPr>
          <p:nvPr>
            <p:ph type="body" idx="1"/>
          </p:nvPr>
        </p:nvSpPr>
        <p:spPr>
          <a:xfrm>
            <a:off x="914400" y="3199636"/>
            <a:ext cx="5029200" cy="52707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a:t>Five minute to move to program areas</a:t>
            </a:r>
            <a:endParaRPr/>
          </a:p>
        </p:txBody>
      </p:sp>
      <p:sp>
        <p:nvSpPr>
          <p:cNvPr id="189" name="Google Shape;189;g7136e00721_2_176:notes"/>
          <p:cNvSpPr>
            <a:spLocks noGrp="1" noRot="1" noChangeAspect="1"/>
          </p:cNvSpPr>
          <p:nvPr>
            <p:ph type="sldImg" idx="2"/>
          </p:nvPr>
        </p:nvSpPr>
        <p:spPr>
          <a:xfrm>
            <a:off x="1295400" y="685800"/>
            <a:ext cx="4267200" cy="240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136e00721_2_63:notes"/>
          <p:cNvSpPr>
            <a:spLocks noGrp="1" noRot="1" noChangeAspect="1"/>
          </p:cNvSpPr>
          <p:nvPr>
            <p:ph type="sldImg" idx="2"/>
          </p:nvPr>
        </p:nvSpPr>
        <p:spPr>
          <a:xfrm>
            <a:off x="1295400" y="685800"/>
            <a:ext cx="4267200" cy="240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g7136e00721_2_63:notes"/>
          <p:cNvSpPr txBox="1">
            <a:spLocks noGrp="1"/>
          </p:cNvSpPr>
          <p:nvPr>
            <p:ph type="body" idx="1"/>
          </p:nvPr>
        </p:nvSpPr>
        <p:spPr>
          <a:xfrm>
            <a:off x="914400" y="3199636"/>
            <a:ext cx="5029200" cy="52707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136e00721_2_69:notes"/>
          <p:cNvSpPr txBox="1">
            <a:spLocks noGrp="1"/>
          </p:cNvSpPr>
          <p:nvPr>
            <p:ph type="body" idx="1"/>
          </p:nvPr>
        </p:nvSpPr>
        <p:spPr>
          <a:xfrm>
            <a:off x="914400" y="3199636"/>
            <a:ext cx="5029200" cy="52707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b="1"/>
              <a:t>Welcome – One minute</a:t>
            </a:r>
            <a:endParaRPr/>
          </a:p>
          <a:p>
            <a:pPr marL="0" lvl="0" indent="0" algn="l" rtl="0">
              <a:lnSpc>
                <a:spcPct val="100000"/>
              </a:lnSpc>
              <a:spcBef>
                <a:spcPts val="400"/>
              </a:spcBef>
              <a:spcAft>
                <a:spcPts val="0"/>
              </a:spcAft>
              <a:buNone/>
            </a:pPr>
            <a:r>
              <a:rPr lang="en"/>
              <a:t>A program-specific roundtable commissioner for roundtables calls the meeting to order and starts welcoming all participants to the meeting. Start on time. It is unfair to those who arrived on time to have to wait. Beginning with an enthusiastic greeting will set the tone for a fun evening of learning and fellowship. </a:t>
            </a:r>
            <a:endParaRPr/>
          </a:p>
        </p:txBody>
      </p:sp>
      <p:sp>
        <p:nvSpPr>
          <p:cNvPr id="123" name="Google Shape;123;g7136e00721_2_69:notes"/>
          <p:cNvSpPr>
            <a:spLocks noGrp="1" noRot="1" noChangeAspect="1"/>
          </p:cNvSpPr>
          <p:nvPr>
            <p:ph type="sldImg" idx="2"/>
          </p:nvPr>
        </p:nvSpPr>
        <p:spPr>
          <a:xfrm>
            <a:off x="1295400" y="685800"/>
            <a:ext cx="4267200" cy="240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136e00721_2_74:notes"/>
          <p:cNvSpPr txBox="1">
            <a:spLocks noGrp="1"/>
          </p:cNvSpPr>
          <p:nvPr>
            <p:ph type="body" idx="1"/>
          </p:nvPr>
        </p:nvSpPr>
        <p:spPr>
          <a:xfrm>
            <a:off x="914400" y="3199636"/>
            <a:ext cx="5029200" cy="52707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b="1"/>
              <a:t>Introductions – Four minutes</a:t>
            </a:r>
            <a:endParaRPr/>
          </a:p>
          <a:p>
            <a:pPr marL="0" lvl="0" indent="0" algn="l" rtl="0">
              <a:lnSpc>
                <a:spcPct val="100000"/>
              </a:lnSpc>
              <a:spcBef>
                <a:spcPts val="400"/>
              </a:spcBef>
              <a:spcAft>
                <a:spcPts val="0"/>
              </a:spcAft>
              <a:buNone/>
            </a:pPr>
            <a:r>
              <a:rPr lang="en"/>
              <a:t>Although you have already welcomed those in attendance, extend a special welcome to newcomers. You may wish to present them with special recognition or a certificate. Make them feel welcome so they’ll bring additional unit leaders with them to the next roundtable. </a:t>
            </a:r>
            <a:endParaRPr/>
          </a:p>
          <a:p>
            <a:pPr marL="0" lvl="0" indent="0" algn="l" rtl="0">
              <a:lnSpc>
                <a:spcPct val="100000"/>
              </a:lnSpc>
              <a:spcBef>
                <a:spcPts val="400"/>
              </a:spcBef>
              <a:spcAft>
                <a:spcPts val="0"/>
              </a:spcAft>
              <a:buNone/>
            </a:pPr>
            <a:r>
              <a:rPr lang="en"/>
              <a:t>Be sure to explain the flow of the evening’s activities. Take care of housekeeping items such as the location of restrooms and any policies specific to the building in which you are meeting. This is especially important for your newcomers—do not assume everyone already knows. </a:t>
            </a:r>
            <a:endParaRPr/>
          </a:p>
          <a:p>
            <a:pPr marL="0" lvl="0" indent="0" algn="l" rtl="0">
              <a:lnSpc>
                <a:spcPct val="100000"/>
              </a:lnSpc>
              <a:spcBef>
                <a:spcPts val="400"/>
              </a:spcBef>
              <a:spcAft>
                <a:spcPts val="0"/>
              </a:spcAft>
              <a:buNone/>
            </a:pPr>
            <a:endParaRPr/>
          </a:p>
          <a:p>
            <a:pPr marL="0" lvl="0" indent="0" algn="l" rtl="0">
              <a:lnSpc>
                <a:spcPct val="100000"/>
              </a:lnSpc>
              <a:spcBef>
                <a:spcPts val="400"/>
              </a:spcBef>
              <a:spcAft>
                <a:spcPts val="0"/>
              </a:spcAft>
              <a:buNone/>
            </a:pPr>
            <a:r>
              <a:rPr lang="en" b="1"/>
              <a:t>Announcements </a:t>
            </a:r>
            <a:endParaRPr/>
          </a:p>
          <a:p>
            <a:pPr marL="0" lvl="0" indent="0" algn="l" rtl="0">
              <a:lnSpc>
                <a:spcPct val="100000"/>
              </a:lnSpc>
              <a:spcBef>
                <a:spcPts val="400"/>
              </a:spcBef>
              <a:spcAft>
                <a:spcPts val="0"/>
              </a:spcAft>
              <a:buNone/>
            </a:pPr>
            <a:r>
              <a:rPr lang="en"/>
              <a:t>Limit each announcement to a short introductory statement about the event and where more information can be found, such as fliers and websites. Do not let announcements hijack the time and program needs of units! Keep them to a minute or less and emphasize that the fliers contain detailed information. </a:t>
            </a:r>
            <a:endParaRPr/>
          </a:p>
        </p:txBody>
      </p:sp>
      <p:sp>
        <p:nvSpPr>
          <p:cNvPr id="131" name="Google Shape;131;g7136e00721_2_74:notes"/>
          <p:cNvSpPr>
            <a:spLocks noGrp="1" noRot="1" noChangeAspect="1"/>
          </p:cNvSpPr>
          <p:nvPr>
            <p:ph type="sldImg" idx="2"/>
          </p:nvPr>
        </p:nvSpPr>
        <p:spPr>
          <a:xfrm>
            <a:off x="1295400" y="685800"/>
            <a:ext cx="4267200" cy="240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136e00721_2_80:notes"/>
          <p:cNvSpPr txBox="1">
            <a:spLocks noGrp="1"/>
          </p:cNvSpPr>
          <p:nvPr>
            <p:ph type="body" idx="1"/>
          </p:nvPr>
        </p:nvSpPr>
        <p:spPr>
          <a:xfrm>
            <a:off x="914400" y="3199636"/>
            <a:ext cx="5029200" cy="52707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b="1"/>
              <a:t>Cub Scout Interest Topic – Ten minutes</a:t>
            </a:r>
            <a:endParaRPr/>
          </a:p>
        </p:txBody>
      </p:sp>
      <p:sp>
        <p:nvSpPr>
          <p:cNvPr id="138" name="Google Shape;138;g7136e00721_2_80:notes"/>
          <p:cNvSpPr>
            <a:spLocks noGrp="1" noRot="1" noChangeAspect="1"/>
          </p:cNvSpPr>
          <p:nvPr>
            <p:ph type="sldImg" idx="2"/>
          </p:nvPr>
        </p:nvSpPr>
        <p:spPr>
          <a:xfrm>
            <a:off x="1295400" y="685800"/>
            <a:ext cx="4267200" cy="240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136e00721_2_87:notes"/>
          <p:cNvSpPr>
            <a:spLocks noGrp="1" noRot="1" noChangeAspect="1"/>
          </p:cNvSpPr>
          <p:nvPr>
            <p:ph type="sldImg" idx="2"/>
          </p:nvPr>
        </p:nvSpPr>
        <p:spPr>
          <a:xfrm>
            <a:off x="1295400" y="685800"/>
            <a:ext cx="4267200" cy="240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 name="Google Shape;146;g7136e00721_2_87:notes"/>
          <p:cNvSpPr txBox="1">
            <a:spLocks noGrp="1"/>
          </p:cNvSpPr>
          <p:nvPr>
            <p:ph type="body" idx="1"/>
          </p:nvPr>
        </p:nvSpPr>
        <p:spPr>
          <a:xfrm>
            <a:off x="914400" y="3199636"/>
            <a:ext cx="5029200" cy="52707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a:t>Racing in a Cub Scout derby is great fun. Each Scout gets to design a racing vehicle, work with a parent or other adult to build it, and see it perform on race day. Win or lose, Scouts can take pride in having done their best. Participants learn craft skills, the rules of fair play, and good sportsmanship—things they will remember all their lives.</a:t>
            </a:r>
            <a:endParaRPr/>
          </a:p>
          <a:p>
            <a:pPr marL="0" lvl="0" indent="0" algn="l" rtl="0">
              <a:lnSpc>
                <a:spcPct val="100000"/>
              </a:lnSpc>
              <a:spcBef>
                <a:spcPts val="4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136e00721_2_93:notes"/>
          <p:cNvSpPr>
            <a:spLocks noGrp="1" noRot="1" noChangeAspect="1"/>
          </p:cNvSpPr>
          <p:nvPr>
            <p:ph type="sldImg" idx="2"/>
          </p:nvPr>
        </p:nvSpPr>
        <p:spPr>
          <a:xfrm>
            <a:off x="1295400" y="685800"/>
            <a:ext cx="4267200" cy="240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g7136e00721_2_93:notes"/>
          <p:cNvSpPr txBox="1">
            <a:spLocks noGrp="1"/>
          </p:cNvSpPr>
          <p:nvPr>
            <p:ph type="body" idx="1"/>
          </p:nvPr>
        </p:nvSpPr>
        <p:spPr>
          <a:xfrm>
            <a:off x="914400" y="3199636"/>
            <a:ext cx="5029200" cy="52707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a:t>Derbies are a great way for Cub Scouts to create a vehicle and race against their peers. They help the Scouts show creativity, learn new skills, and show they can “take the high road” when things don’t go their way. Derbies are a great tradition for packs to revisit each year. But where do you start?</a:t>
            </a:r>
            <a:endParaRPr/>
          </a:p>
          <a:p>
            <a:pPr marL="0" lvl="0" indent="0" algn="l" rtl="0">
              <a:lnSpc>
                <a:spcPct val="100000"/>
              </a:lnSpc>
              <a:spcBef>
                <a:spcPts val="4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136e00721_2_99:notes"/>
          <p:cNvSpPr>
            <a:spLocks noGrp="1" noRot="1" noChangeAspect="1"/>
          </p:cNvSpPr>
          <p:nvPr>
            <p:ph type="sldImg" idx="2"/>
          </p:nvPr>
        </p:nvSpPr>
        <p:spPr>
          <a:xfrm>
            <a:off x="1295400" y="685800"/>
            <a:ext cx="4267200" cy="2400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7136e00721_2_99:notes"/>
          <p:cNvSpPr txBox="1">
            <a:spLocks noGrp="1"/>
          </p:cNvSpPr>
          <p:nvPr>
            <p:ph type="body" idx="1"/>
          </p:nvPr>
        </p:nvSpPr>
        <p:spPr>
          <a:xfrm>
            <a:off x="914400" y="3199636"/>
            <a:ext cx="5029200" cy="52707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t>Whether building a pinewood derby car, a regatta boat, or a space derby rocket, the task is a bonding experience for parent and Scout. The Cub Scout isn’t—and shouldn’t be—expected to do it all alone. But what about when Mom or Dad takes on a little too much of the work? Make the task age-appropriate, and let the parents know what level of effort and skill their Cub Scout should be able to do. Tigers might need more of a helping hand designing and making their derby vehicle, while most Webelos Scouts know the science and the skills needed to make a race winner.</a:t>
            </a:r>
            <a:endParaRPr/>
          </a:p>
          <a:p>
            <a:pPr marL="0" lvl="0" indent="0" algn="l" rtl="0">
              <a:lnSpc>
                <a:spcPct val="100000"/>
              </a:lnSpc>
              <a:spcBef>
                <a:spcPts val="4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136e00721_2_104:notes"/>
          <p:cNvSpPr txBox="1">
            <a:spLocks noGrp="1"/>
          </p:cNvSpPr>
          <p:nvPr>
            <p:ph type="body" idx="1"/>
          </p:nvPr>
        </p:nvSpPr>
        <p:spPr>
          <a:xfrm>
            <a:off x="914400" y="3199636"/>
            <a:ext cx="5029200" cy="5270776"/>
          </a:xfrm>
          <a:prstGeom prst="rect">
            <a:avLst/>
          </a:prstGeom>
        </p:spPr>
        <p:txBody>
          <a:bodyPr spcFirstLastPara="1" wrap="square" lIns="91425" tIns="91425" rIns="91425" bIns="91425" anchor="t" anchorCtr="0">
            <a:noAutofit/>
          </a:bodyPr>
          <a:lstStyle/>
          <a:p>
            <a:pPr marL="114300" lvl="0" indent="0" algn="l" rtl="0">
              <a:spcBef>
                <a:spcPts val="500"/>
              </a:spcBef>
              <a:spcAft>
                <a:spcPts val="0"/>
              </a:spcAft>
              <a:buClr>
                <a:schemeClr val="dk1"/>
              </a:buClr>
              <a:buSzPts val="1800"/>
              <a:buFont typeface="Arial"/>
              <a:buNone/>
            </a:pPr>
            <a:r>
              <a:rPr lang="en" sz="1400"/>
              <a:t>Check the rule book. Whether it’s cars, boats, or rockets, does your local council or district have special derby rules and regulations? If so, you should adopt those same rules for your pack’s derby. Following the council’s rule book makes your winners eligible for district- and council-level derbies. And it ensures a level race for all Scouts.</a:t>
            </a:r>
            <a:endParaRPr sz="1400"/>
          </a:p>
          <a:p>
            <a:pPr marL="0" lvl="0" indent="0" algn="l" rtl="0">
              <a:spcBef>
                <a:spcPts val="0"/>
              </a:spcBef>
              <a:spcAft>
                <a:spcPts val="0"/>
              </a:spcAft>
              <a:buNone/>
            </a:pPr>
            <a:endParaRPr/>
          </a:p>
        </p:txBody>
      </p:sp>
      <p:sp>
        <p:nvSpPr>
          <p:cNvPr id="171" name="Google Shape;171;g7136e00721_2_104:notes"/>
          <p:cNvSpPr>
            <a:spLocks noGrp="1" noRot="1" noChangeAspect="1"/>
          </p:cNvSpPr>
          <p:nvPr>
            <p:ph type="sldImg" idx="2"/>
          </p:nvPr>
        </p:nvSpPr>
        <p:spPr>
          <a:xfrm>
            <a:off x="1295400" y="685800"/>
            <a:ext cx="4267200" cy="2400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spTree>
      <p:nvGrpSpPr>
        <p:cNvPr id="1" name="Shape 59"/>
        <p:cNvGrpSpPr/>
        <p:nvPr/>
      </p:nvGrpSpPr>
      <p:grpSpPr>
        <a:xfrm>
          <a:off x="0" y="0"/>
          <a:ext cx="0" cy="0"/>
          <a:chOff x="0" y="0"/>
          <a:chExt cx="0" cy="0"/>
        </a:xfrm>
      </p:grpSpPr>
      <p:sp>
        <p:nvSpPr>
          <p:cNvPr id="60" name="Google Shape;60;p14"/>
          <p:cNvSpPr/>
          <p:nvPr/>
        </p:nvSpPr>
        <p:spPr>
          <a:xfrm>
            <a:off x="0" y="0"/>
            <a:ext cx="2098675" cy="5143500"/>
          </a:xfrm>
          <a:prstGeom prst="rect">
            <a:avLst/>
          </a:prstGeom>
          <a:gradFill>
            <a:gsLst>
              <a:gs pos="0">
                <a:srgbClr val="004176"/>
              </a:gs>
              <a:gs pos="100000">
                <a:srgbClr val="1BA1E7"/>
              </a:gs>
            </a:gsLst>
            <a:lin ang="5400000" scaled="0"/>
          </a:gradFill>
          <a:ln>
            <a:noFill/>
          </a:ln>
          <a:effectLst>
            <a:outerShdw dist="23000" dir="5400000" rotWithShape="0">
              <a:srgbClr val="808080">
                <a:alpha val="3450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1" name="Google Shape;61;p14" descr="Picture 9"/>
          <p:cNvPicPr preferRelativeResize="0"/>
          <p:nvPr/>
        </p:nvPicPr>
        <p:blipFill rotWithShape="1">
          <a:blip r:embed="rId2">
            <a:alphaModFix/>
          </a:blip>
          <a:srcRect/>
          <a:stretch/>
        </p:blipFill>
        <p:spPr>
          <a:xfrm>
            <a:off x="7543800" y="4924425"/>
            <a:ext cx="1058863" cy="100012"/>
          </a:xfrm>
          <a:prstGeom prst="rect">
            <a:avLst/>
          </a:prstGeom>
          <a:noFill/>
          <a:ln>
            <a:noFill/>
          </a:ln>
        </p:spPr>
      </p:pic>
      <p:pic>
        <p:nvPicPr>
          <p:cNvPr id="62" name="Google Shape;62;p14" descr="Picture 12"/>
          <p:cNvPicPr preferRelativeResize="0"/>
          <p:nvPr/>
        </p:nvPicPr>
        <p:blipFill rotWithShape="1">
          <a:blip r:embed="rId3">
            <a:alphaModFix/>
          </a:blip>
          <a:srcRect/>
          <a:stretch/>
        </p:blipFill>
        <p:spPr>
          <a:xfrm>
            <a:off x="219075" y="205978"/>
            <a:ext cx="1247775" cy="1428751"/>
          </a:xfrm>
          <a:prstGeom prst="rect">
            <a:avLst/>
          </a:prstGeom>
          <a:noFill/>
          <a:ln>
            <a:noFill/>
          </a:ln>
        </p:spPr>
      </p:pic>
      <p:pic>
        <p:nvPicPr>
          <p:cNvPr id="63" name="Google Shape;63;p14" descr="Picture 14"/>
          <p:cNvPicPr preferRelativeResize="0"/>
          <p:nvPr/>
        </p:nvPicPr>
        <p:blipFill rotWithShape="1">
          <a:blip r:embed="rId4">
            <a:alphaModFix/>
          </a:blip>
          <a:srcRect/>
          <a:stretch/>
        </p:blipFill>
        <p:spPr>
          <a:xfrm>
            <a:off x="2386013" y="4849415"/>
            <a:ext cx="1373982" cy="234553"/>
          </a:xfrm>
          <a:prstGeom prst="rect">
            <a:avLst/>
          </a:prstGeom>
          <a:noFill/>
          <a:ln>
            <a:noFill/>
          </a:ln>
        </p:spPr>
      </p:pic>
      <p:pic>
        <p:nvPicPr>
          <p:cNvPr id="64" name="Google Shape;64;p14" descr="Folio-white.png"/>
          <p:cNvPicPr preferRelativeResize="0"/>
          <p:nvPr/>
        </p:nvPicPr>
        <p:blipFill rotWithShape="1">
          <a:blip r:embed="rId5">
            <a:alphaModFix/>
          </a:blip>
          <a:srcRect/>
          <a:stretch/>
        </p:blipFill>
        <p:spPr>
          <a:xfrm>
            <a:off x="-1" y="4118372"/>
            <a:ext cx="1596629" cy="1025129"/>
          </a:xfrm>
          <a:prstGeom prst="rect">
            <a:avLst/>
          </a:prstGeom>
          <a:noFill/>
          <a:ln>
            <a:noFill/>
          </a:ln>
        </p:spPr>
      </p:pic>
      <p:sp>
        <p:nvSpPr>
          <p:cNvPr id="65" name="Google Shape;65;p14"/>
          <p:cNvSpPr txBox="1">
            <a:spLocks noGrp="1"/>
          </p:cNvSpPr>
          <p:nvPr>
            <p:ph type="title"/>
          </p:nvPr>
        </p:nvSpPr>
        <p:spPr>
          <a:xfrm>
            <a:off x="2408176" y="0"/>
            <a:ext cx="6278625" cy="1582693"/>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Clr>
                <a:srgbClr val="CF0031"/>
              </a:buClr>
              <a:buSzPts val="4000"/>
              <a:buFont typeface="Helvetica Neue"/>
              <a:buNone/>
              <a:defRPr sz="4000"/>
            </a:lvl1pPr>
            <a:lvl2pPr lvl="1" algn="l">
              <a:lnSpc>
                <a:spcPct val="100000"/>
              </a:lnSpc>
              <a:spcBef>
                <a:spcPts val="0"/>
              </a:spcBef>
              <a:spcAft>
                <a:spcPts val="0"/>
              </a:spcAft>
              <a:buClr>
                <a:srgbClr val="CF0031"/>
              </a:buClr>
              <a:buSzPts val="1800"/>
              <a:buNone/>
              <a:defRPr/>
            </a:lvl2pPr>
            <a:lvl3pPr lvl="2" algn="l">
              <a:lnSpc>
                <a:spcPct val="100000"/>
              </a:lnSpc>
              <a:spcBef>
                <a:spcPts val="0"/>
              </a:spcBef>
              <a:spcAft>
                <a:spcPts val="0"/>
              </a:spcAft>
              <a:buClr>
                <a:srgbClr val="CF0031"/>
              </a:buClr>
              <a:buSzPts val="1800"/>
              <a:buNone/>
              <a:defRPr/>
            </a:lvl3pPr>
            <a:lvl4pPr lvl="3" algn="l">
              <a:lnSpc>
                <a:spcPct val="100000"/>
              </a:lnSpc>
              <a:spcBef>
                <a:spcPts val="0"/>
              </a:spcBef>
              <a:spcAft>
                <a:spcPts val="0"/>
              </a:spcAft>
              <a:buClr>
                <a:srgbClr val="CF0031"/>
              </a:buClr>
              <a:buSzPts val="1800"/>
              <a:buNone/>
              <a:defRPr/>
            </a:lvl4pPr>
            <a:lvl5pPr lvl="4" algn="l">
              <a:lnSpc>
                <a:spcPct val="100000"/>
              </a:lnSpc>
              <a:spcBef>
                <a:spcPts val="0"/>
              </a:spcBef>
              <a:spcAft>
                <a:spcPts val="0"/>
              </a:spcAft>
              <a:buClr>
                <a:srgbClr val="CF0031"/>
              </a:buClr>
              <a:buSzPts val="1800"/>
              <a:buNone/>
              <a:defRPr/>
            </a:lvl5pPr>
            <a:lvl6pPr lvl="5" algn="l">
              <a:lnSpc>
                <a:spcPct val="100000"/>
              </a:lnSpc>
              <a:spcBef>
                <a:spcPts val="0"/>
              </a:spcBef>
              <a:spcAft>
                <a:spcPts val="0"/>
              </a:spcAft>
              <a:buClr>
                <a:srgbClr val="CF0031"/>
              </a:buClr>
              <a:buSzPts val="1800"/>
              <a:buNone/>
              <a:defRPr/>
            </a:lvl6pPr>
            <a:lvl7pPr lvl="6" algn="l">
              <a:lnSpc>
                <a:spcPct val="100000"/>
              </a:lnSpc>
              <a:spcBef>
                <a:spcPts val="0"/>
              </a:spcBef>
              <a:spcAft>
                <a:spcPts val="0"/>
              </a:spcAft>
              <a:buClr>
                <a:srgbClr val="CF0031"/>
              </a:buClr>
              <a:buSzPts val="1800"/>
              <a:buNone/>
              <a:defRPr/>
            </a:lvl7pPr>
            <a:lvl8pPr lvl="7" algn="l">
              <a:lnSpc>
                <a:spcPct val="100000"/>
              </a:lnSpc>
              <a:spcBef>
                <a:spcPts val="0"/>
              </a:spcBef>
              <a:spcAft>
                <a:spcPts val="0"/>
              </a:spcAft>
              <a:buClr>
                <a:srgbClr val="CF0031"/>
              </a:buClr>
              <a:buSzPts val="1800"/>
              <a:buNone/>
              <a:defRPr/>
            </a:lvl8pPr>
            <a:lvl9pPr lvl="8" algn="l">
              <a:lnSpc>
                <a:spcPct val="100000"/>
              </a:lnSpc>
              <a:spcBef>
                <a:spcPts val="0"/>
              </a:spcBef>
              <a:spcAft>
                <a:spcPts val="0"/>
              </a:spcAft>
              <a:buClr>
                <a:srgbClr val="CF0031"/>
              </a:buClr>
              <a:buSzPts val="1800"/>
              <a:buNone/>
              <a:defRPr/>
            </a:lvl9pPr>
          </a:lstStyle>
          <a:p>
            <a:endParaRPr/>
          </a:p>
        </p:txBody>
      </p:sp>
      <p:sp>
        <p:nvSpPr>
          <p:cNvPr id="66" name="Google Shape;66;p14"/>
          <p:cNvSpPr txBox="1">
            <a:spLocks noGrp="1"/>
          </p:cNvSpPr>
          <p:nvPr>
            <p:ph type="sldNum" idx="12"/>
          </p:nvPr>
        </p:nvSpPr>
        <p:spPr>
          <a:xfrm>
            <a:off x="8854147" y="4867513"/>
            <a:ext cx="245404" cy="18288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67"/>
        <p:cNvGrpSpPr/>
        <p:nvPr/>
      </p:nvGrpSpPr>
      <p:grpSpPr>
        <a:xfrm>
          <a:off x="0" y="0"/>
          <a:ext cx="0" cy="0"/>
          <a:chOff x="0" y="0"/>
          <a:chExt cx="0" cy="0"/>
        </a:xfrm>
      </p:grpSpPr>
      <p:sp>
        <p:nvSpPr>
          <p:cNvPr id="68" name="Google Shape;68;p15"/>
          <p:cNvSpPr/>
          <p:nvPr/>
        </p:nvSpPr>
        <p:spPr>
          <a:xfrm>
            <a:off x="0" y="0"/>
            <a:ext cx="2098675" cy="5143500"/>
          </a:xfrm>
          <a:prstGeom prst="rect">
            <a:avLst/>
          </a:prstGeom>
          <a:gradFill>
            <a:gsLst>
              <a:gs pos="0">
                <a:srgbClr val="004176"/>
              </a:gs>
              <a:gs pos="100000">
                <a:srgbClr val="1BA1E7"/>
              </a:gs>
            </a:gsLst>
            <a:lin ang="5400000" scaled="0"/>
          </a:gradFill>
          <a:ln>
            <a:noFill/>
          </a:ln>
          <a:effectLst>
            <a:outerShdw dist="23000" dir="5400000" rotWithShape="0">
              <a:srgbClr val="808080">
                <a:alpha val="3450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9" name="Google Shape;69;p15" descr="Picture 9"/>
          <p:cNvPicPr preferRelativeResize="0"/>
          <p:nvPr/>
        </p:nvPicPr>
        <p:blipFill rotWithShape="1">
          <a:blip r:embed="rId2">
            <a:alphaModFix/>
          </a:blip>
          <a:srcRect/>
          <a:stretch/>
        </p:blipFill>
        <p:spPr>
          <a:xfrm>
            <a:off x="7543800" y="4924425"/>
            <a:ext cx="1058863" cy="100012"/>
          </a:xfrm>
          <a:prstGeom prst="rect">
            <a:avLst/>
          </a:prstGeom>
          <a:noFill/>
          <a:ln>
            <a:noFill/>
          </a:ln>
        </p:spPr>
      </p:pic>
      <p:pic>
        <p:nvPicPr>
          <p:cNvPr id="70" name="Google Shape;70;p15" descr="Picture 12"/>
          <p:cNvPicPr preferRelativeResize="0"/>
          <p:nvPr/>
        </p:nvPicPr>
        <p:blipFill rotWithShape="1">
          <a:blip r:embed="rId3">
            <a:alphaModFix/>
          </a:blip>
          <a:srcRect/>
          <a:stretch/>
        </p:blipFill>
        <p:spPr>
          <a:xfrm>
            <a:off x="219075" y="205978"/>
            <a:ext cx="1247775" cy="1428751"/>
          </a:xfrm>
          <a:prstGeom prst="rect">
            <a:avLst/>
          </a:prstGeom>
          <a:noFill/>
          <a:ln>
            <a:noFill/>
          </a:ln>
        </p:spPr>
      </p:pic>
      <p:pic>
        <p:nvPicPr>
          <p:cNvPr id="71" name="Google Shape;71;p15" descr="Picture 14"/>
          <p:cNvPicPr preferRelativeResize="0"/>
          <p:nvPr/>
        </p:nvPicPr>
        <p:blipFill rotWithShape="1">
          <a:blip r:embed="rId4">
            <a:alphaModFix/>
          </a:blip>
          <a:srcRect/>
          <a:stretch/>
        </p:blipFill>
        <p:spPr>
          <a:xfrm>
            <a:off x="2386013" y="4849415"/>
            <a:ext cx="1373982" cy="234553"/>
          </a:xfrm>
          <a:prstGeom prst="rect">
            <a:avLst/>
          </a:prstGeom>
          <a:noFill/>
          <a:ln>
            <a:noFill/>
          </a:ln>
        </p:spPr>
      </p:pic>
      <p:pic>
        <p:nvPicPr>
          <p:cNvPr id="72" name="Google Shape;72;p15" descr="Folio-white.png"/>
          <p:cNvPicPr preferRelativeResize="0"/>
          <p:nvPr/>
        </p:nvPicPr>
        <p:blipFill rotWithShape="1">
          <a:blip r:embed="rId5">
            <a:alphaModFix/>
          </a:blip>
          <a:srcRect/>
          <a:stretch/>
        </p:blipFill>
        <p:spPr>
          <a:xfrm>
            <a:off x="0" y="4118372"/>
            <a:ext cx="1602581" cy="1025129"/>
          </a:xfrm>
          <a:prstGeom prst="rect">
            <a:avLst/>
          </a:prstGeom>
          <a:noFill/>
          <a:ln>
            <a:noFill/>
          </a:ln>
        </p:spPr>
      </p:pic>
      <p:sp>
        <p:nvSpPr>
          <p:cNvPr id="73" name="Google Shape;73;p15"/>
          <p:cNvSpPr txBox="1">
            <a:spLocks noGrp="1"/>
          </p:cNvSpPr>
          <p:nvPr>
            <p:ph type="title"/>
          </p:nvPr>
        </p:nvSpPr>
        <p:spPr>
          <a:xfrm>
            <a:off x="2408238" y="205978"/>
            <a:ext cx="6202363" cy="857251"/>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Clr>
                <a:srgbClr val="CF0031"/>
              </a:buClr>
              <a:buSzPts val="1800"/>
              <a:buNone/>
              <a:defRPr/>
            </a:lvl1pPr>
            <a:lvl2pPr lvl="1" algn="l">
              <a:lnSpc>
                <a:spcPct val="100000"/>
              </a:lnSpc>
              <a:spcBef>
                <a:spcPts val="0"/>
              </a:spcBef>
              <a:spcAft>
                <a:spcPts val="0"/>
              </a:spcAft>
              <a:buClr>
                <a:srgbClr val="CF0031"/>
              </a:buClr>
              <a:buSzPts val="1800"/>
              <a:buNone/>
              <a:defRPr/>
            </a:lvl2pPr>
            <a:lvl3pPr lvl="2" algn="l">
              <a:lnSpc>
                <a:spcPct val="100000"/>
              </a:lnSpc>
              <a:spcBef>
                <a:spcPts val="0"/>
              </a:spcBef>
              <a:spcAft>
                <a:spcPts val="0"/>
              </a:spcAft>
              <a:buClr>
                <a:srgbClr val="CF0031"/>
              </a:buClr>
              <a:buSzPts val="1800"/>
              <a:buNone/>
              <a:defRPr/>
            </a:lvl3pPr>
            <a:lvl4pPr lvl="3" algn="l">
              <a:lnSpc>
                <a:spcPct val="100000"/>
              </a:lnSpc>
              <a:spcBef>
                <a:spcPts val="0"/>
              </a:spcBef>
              <a:spcAft>
                <a:spcPts val="0"/>
              </a:spcAft>
              <a:buClr>
                <a:srgbClr val="CF0031"/>
              </a:buClr>
              <a:buSzPts val="1800"/>
              <a:buNone/>
              <a:defRPr/>
            </a:lvl4pPr>
            <a:lvl5pPr lvl="4" algn="l">
              <a:lnSpc>
                <a:spcPct val="100000"/>
              </a:lnSpc>
              <a:spcBef>
                <a:spcPts val="0"/>
              </a:spcBef>
              <a:spcAft>
                <a:spcPts val="0"/>
              </a:spcAft>
              <a:buClr>
                <a:srgbClr val="CF0031"/>
              </a:buClr>
              <a:buSzPts val="1800"/>
              <a:buNone/>
              <a:defRPr/>
            </a:lvl5pPr>
            <a:lvl6pPr lvl="5" algn="l">
              <a:lnSpc>
                <a:spcPct val="100000"/>
              </a:lnSpc>
              <a:spcBef>
                <a:spcPts val="0"/>
              </a:spcBef>
              <a:spcAft>
                <a:spcPts val="0"/>
              </a:spcAft>
              <a:buClr>
                <a:srgbClr val="CF0031"/>
              </a:buClr>
              <a:buSzPts val="1800"/>
              <a:buNone/>
              <a:defRPr/>
            </a:lvl6pPr>
            <a:lvl7pPr lvl="6" algn="l">
              <a:lnSpc>
                <a:spcPct val="100000"/>
              </a:lnSpc>
              <a:spcBef>
                <a:spcPts val="0"/>
              </a:spcBef>
              <a:spcAft>
                <a:spcPts val="0"/>
              </a:spcAft>
              <a:buClr>
                <a:srgbClr val="CF0031"/>
              </a:buClr>
              <a:buSzPts val="1800"/>
              <a:buNone/>
              <a:defRPr/>
            </a:lvl7pPr>
            <a:lvl8pPr lvl="7" algn="l">
              <a:lnSpc>
                <a:spcPct val="100000"/>
              </a:lnSpc>
              <a:spcBef>
                <a:spcPts val="0"/>
              </a:spcBef>
              <a:spcAft>
                <a:spcPts val="0"/>
              </a:spcAft>
              <a:buClr>
                <a:srgbClr val="CF0031"/>
              </a:buClr>
              <a:buSzPts val="1800"/>
              <a:buNone/>
              <a:defRPr/>
            </a:lvl8pPr>
            <a:lvl9pPr lvl="8" algn="l">
              <a:lnSpc>
                <a:spcPct val="100000"/>
              </a:lnSpc>
              <a:spcBef>
                <a:spcPts val="0"/>
              </a:spcBef>
              <a:spcAft>
                <a:spcPts val="0"/>
              </a:spcAft>
              <a:buClr>
                <a:srgbClr val="CF0031"/>
              </a:buClr>
              <a:buSzPts val="1800"/>
              <a:buNone/>
              <a:defRPr/>
            </a:lvl9pPr>
          </a:lstStyle>
          <a:p>
            <a:endParaRPr/>
          </a:p>
        </p:txBody>
      </p:sp>
      <p:sp>
        <p:nvSpPr>
          <p:cNvPr id="74" name="Google Shape;74;p15"/>
          <p:cNvSpPr txBox="1">
            <a:spLocks noGrp="1"/>
          </p:cNvSpPr>
          <p:nvPr>
            <p:ph type="body" idx="1"/>
          </p:nvPr>
        </p:nvSpPr>
        <p:spPr>
          <a:xfrm>
            <a:off x="2408238" y="1200150"/>
            <a:ext cx="6278563" cy="3394472"/>
          </a:xfrm>
          <a:prstGeom prst="rect">
            <a:avLst/>
          </a:prstGeom>
          <a:noFill/>
          <a:ln>
            <a:noFill/>
          </a:ln>
        </p:spPr>
        <p:txBody>
          <a:bodyPr spcFirstLastPara="1" wrap="square" lIns="45700" tIns="45700" rIns="45700" bIns="45700" anchor="t" anchorCtr="0">
            <a:noAutofit/>
          </a:bodyPr>
          <a:lstStyle>
            <a:lvl1pPr marL="457200" lvl="0" indent="-342900" algn="l">
              <a:lnSpc>
                <a:spcPct val="100000"/>
              </a:lnSpc>
              <a:spcBef>
                <a:spcPts val="500"/>
              </a:spcBef>
              <a:spcAft>
                <a:spcPts val="0"/>
              </a:spcAft>
              <a:buClr>
                <a:srgbClr val="005AA3"/>
              </a:buClr>
              <a:buSzPts val="1800"/>
              <a:buChar char="•"/>
              <a:defRPr/>
            </a:lvl1pPr>
            <a:lvl2pPr marL="914400" lvl="1" indent="-342900" algn="l">
              <a:lnSpc>
                <a:spcPct val="100000"/>
              </a:lnSpc>
              <a:spcBef>
                <a:spcPts val="500"/>
              </a:spcBef>
              <a:spcAft>
                <a:spcPts val="0"/>
              </a:spcAft>
              <a:buClr>
                <a:srgbClr val="005AA3"/>
              </a:buClr>
              <a:buSzPts val="1800"/>
              <a:buChar char="–"/>
              <a:defRPr/>
            </a:lvl2pPr>
            <a:lvl3pPr marL="1371600" lvl="2" indent="-342900" algn="l">
              <a:lnSpc>
                <a:spcPct val="100000"/>
              </a:lnSpc>
              <a:spcBef>
                <a:spcPts val="500"/>
              </a:spcBef>
              <a:spcAft>
                <a:spcPts val="0"/>
              </a:spcAft>
              <a:buClr>
                <a:srgbClr val="005AA3"/>
              </a:buClr>
              <a:buSzPts val="1800"/>
              <a:buChar char="•"/>
              <a:defRPr/>
            </a:lvl3pPr>
            <a:lvl4pPr marL="1828800" lvl="3" indent="-342900" algn="l">
              <a:lnSpc>
                <a:spcPct val="100000"/>
              </a:lnSpc>
              <a:spcBef>
                <a:spcPts val="500"/>
              </a:spcBef>
              <a:spcAft>
                <a:spcPts val="0"/>
              </a:spcAft>
              <a:buClr>
                <a:srgbClr val="005AA3"/>
              </a:buClr>
              <a:buSzPts val="1800"/>
              <a:buChar char="–"/>
              <a:defRPr/>
            </a:lvl4pPr>
            <a:lvl5pPr marL="2286000" lvl="4" indent="-342900" algn="l">
              <a:lnSpc>
                <a:spcPct val="100000"/>
              </a:lnSpc>
              <a:spcBef>
                <a:spcPts val="500"/>
              </a:spcBef>
              <a:spcAft>
                <a:spcPts val="0"/>
              </a:spcAft>
              <a:buClr>
                <a:srgbClr val="005AA3"/>
              </a:buClr>
              <a:buSzPts val="1800"/>
              <a:buChar char="»"/>
              <a:defRPr/>
            </a:lvl5pPr>
            <a:lvl6pPr marL="2743200" lvl="5" indent="-342900" algn="l">
              <a:lnSpc>
                <a:spcPct val="100000"/>
              </a:lnSpc>
              <a:spcBef>
                <a:spcPts val="500"/>
              </a:spcBef>
              <a:spcAft>
                <a:spcPts val="0"/>
              </a:spcAft>
              <a:buClr>
                <a:srgbClr val="005AA3"/>
              </a:buClr>
              <a:buSzPts val="1800"/>
              <a:buChar char="•"/>
              <a:defRPr/>
            </a:lvl6pPr>
            <a:lvl7pPr marL="3200400" lvl="6" indent="-342900" algn="l">
              <a:lnSpc>
                <a:spcPct val="100000"/>
              </a:lnSpc>
              <a:spcBef>
                <a:spcPts val="500"/>
              </a:spcBef>
              <a:spcAft>
                <a:spcPts val="0"/>
              </a:spcAft>
              <a:buClr>
                <a:srgbClr val="005AA3"/>
              </a:buClr>
              <a:buSzPts val="1800"/>
              <a:buChar char="•"/>
              <a:defRPr/>
            </a:lvl7pPr>
            <a:lvl8pPr marL="3657600" lvl="7" indent="-342900" algn="l">
              <a:lnSpc>
                <a:spcPct val="100000"/>
              </a:lnSpc>
              <a:spcBef>
                <a:spcPts val="500"/>
              </a:spcBef>
              <a:spcAft>
                <a:spcPts val="0"/>
              </a:spcAft>
              <a:buClr>
                <a:srgbClr val="005AA3"/>
              </a:buClr>
              <a:buSzPts val="1800"/>
              <a:buChar char="•"/>
              <a:defRPr/>
            </a:lvl8pPr>
            <a:lvl9pPr marL="4114800" lvl="8" indent="-342900" algn="l">
              <a:lnSpc>
                <a:spcPct val="100000"/>
              </a:lnSpc>
              <a:spcBef>
                <a:spcPts val="500"/>
              </a:spcBef>
              <a:spcAft>
                <a:spcPts val="0"/>
              </a:spcAft>
              <a:buClr>
                <a:srgbClr val="005AA3"/>
              </a:buClr>
              <a:buSzPts val="1800"/>
              <a:buChar char="•"/>
              <a:defRPr/>
            </a:lvl9pPr>
          </a:lstStyle>
          <a:p>
            <a:endParaRPr/>
          </a:p>
        </p:txBody>
      </p:sp>
      <p:sp>
        <p:nvSpPr>
          <p:cNvPr id="75" name="Google Shape;75;p15"/>
          <p:cNvSpPr txBox="1">
            <a:spLocks noGrp="1"/>
          </p:cNvSpPr>
          <p:nvPr>
            <p:ph type="sldNum" idx="12"/>
          </p:nvPr>
        </p:nvSpPr>
        <p:spPr>
          <a:xfrm>
            <a:off x="8854147" y="4927044"/>
            <a:ext cx="245404" cy="18288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76"/>
        <p:cNvGrpSpPr/>
        <p:nvPr/>
      </p:nvGrpSpPr>
      <p:grpSpPr>
        <a:xfrm>
          <a:off x="0" y="0"/>
          <a:ext cx="0" cy="0"/>
          <a:chOff x="0" y="0"/>
          <a:chExt cx="0" cy="0"/>
        </a:xfrm>
      </p:grpSpPr>
      <p:sp>
        <p:nvSpPr>
          <p:cNvPr id="77" name="Google Shape;77;p16"/>
          <p:cNvSpPr/>
          <p:nvPr/>
        </p:nvSpPr>
        <p:spPr>
          <a:xfrm>
            <a:off x="0" y="0"/>
            <a:ext cx="2098675" cy="5143500"/>
          </a:xfrm>
          <a:prstGeom prst="rect">
            <a:avLst/>
          </a:prstGeom>
          <a:gradFill>
            <a:gsLst>
              <a:gs pos="0">
                <a:srgbClr val="004176"/>
              </a:gs>
              <a:gs pos="100000">
                <a:srgbClr val="1BA1E7"/>
              </a:gs>
            </a:gsLst>
            <a:lin ang="5400000" scaled="0"/>
          </a:gradFill>
          <a:ln>
            <a:noFill/>
          </a:ln>
          <a:effectLst>
            <a:outerShdw dist="23000" dir="5400000" rotWithShape="0">
              <a:srgbClr val="808080">
                <a:alpha val="3450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8" name="Google Shape;78;p16" descr="Picture 9"/>
          <p:cNvPicPr preferRelativeResize="0"/>
          <p:nvPr/>
        </p:nvPicPr>
        <p:blipFill rotWithShape="1">
          <a:blip r:embed="rId2">
            <a:alphaModFix/>
          </a:blip>
          <a:srcRect/>
          <a:stretch/>
        </p:blipFill>
        <p:spPr>
          <a:xfrm>
            <a:off x="7543800" y="4924425"/>
            <a:ext cx="1058863" cy="100012"/>
          </a:xfrm>
          <a:prstGeom prst="rect">
            <a:avLst/>
          </a:prstGeom>
          <a:noFill/>
          <a:ln>
            <a:noFill/>
          </a:ln>
        </p:spPr>
      </p:pic>
      <p:pic>
        <p:nvPicPr>
          <p:cNvPr id="79" name="Google Shape;79;p16" descr="Picture 12"/>
          <p:cNvPicPr preferRelativeResize="0"/>
          <p:nvPr/>
        </p:nvPicPr>
        <p:blipFill rotWithShape="1">
          <a:blip r:embed="rId3">
            <a:alphaModFix/>
          </a:blip>
          <a:srcRect/>
          <a:stretch/>
        </p:blipFill>
        <p:spPr>
          <a:xfrm>
            <a:off x="219075" y="205978"/>
            <a:ext cx="1247775" cy="1428751"/>
          </a:xfrm>
          <a:prstGeom prst="rect">
            <a:avLst/>
          </a:prstGeom>
          <a:noFill/>
          <a:ln>
            <a:noFill/>
          </a:ln>
        </p:spPr>
      </p:pic>
      <p:pic>
        <p:nvPicPr>
          <p:cNvPr id="80" name="Google Shape;80;p16" descr="Picture 14"/>
          <p:cNvPicPr preferRelativeResize="0"/>
          <p:nvPr/>
        </p:nvPicPr>
        <p:blipFill rotWithShape="1">
          <a:blip r:embed="rId4">
            <a:alphaModFix/>
          </a:blip>
          <a:srcRect/>
          <a:stretch/>
        </p:blipFill>
        <p:spPr>
          <a:xfrm>
            <a:off x="2386013" y="4849415"/>
            <a:ext cx="1373982" cy="234553"/>
          </a:xfrm>
          <a:prstGeom prst="rect">
            <a:avLst/>
          </a:prstGeom>
          <a:noFill/>
          <a:ln>
            <a:noFill/>
          </a:ln>
        </p:spPr>
      </p:pic>
      <p:pic>
        <p:nvPicPr>
          <p:cNvPr id="81" name="Google Shape;81;p16" descr="Folio-white.png"/>
          <p:cNvPicPr preferRelativeResize="0"/>
          <p:nvPr/>
        </p:nvPicPr>
        <p:blipFill rotWithShape="1">
          <a:blip r:embed="rId5">
            <a:alphaModFix/>
          </a:blip>
          <a:srcRect/>
          <a:stretch/>
        </p:blipFill>
        <p:spPr>
          <a:xfrm>
            <a:off x="0" y="4118372"/>
            <a:ext cx="1601392" cy="1025129"/>
          </a:xfrm>
          <a:prstGeom prst="rect">
            <a:avLst/>
          </a:prstGeom>
          <a:noFill/>
          <a:ln>
            <a:noFill/>
          </a:ln>
        </p:spPr>
      </p:pic>
      <p:sp>
        <p:nvSpPr>
          <p:cNvPr id="82" name="Google Shape;82;p16"/>
          <p:cNvSpPr txBox="1">
            <a:spLocks noGrp="1"/>
          </p:cNvSpPr>
          <p:nvPr>
            <p:ph type="title"/>
          </p:nvPr>
        </p:nvSpPr>
        <p:spPr>
          <a:xfrm>
            <a:off x="2408238" y="205978"/>
            <a:ext cx="6202363" cy="857251"/>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Clr>
                <a:srgbClr val="CF0031"/>
              </a:buClr>
              <a:buSzPts val="1800"/>
              <a:buNone/>
              <a:defRPr/>
            </a:lvl1pPr>
            <a:lvl2pPr lvl="1" algn="l">
              <a:lnSpc>
                <a:spcPct val="100000"/>
              </a:lnSpc>
              <a:spcBef>
                <a:spcPts val="0"/>
              </a:spcBef>
              <a:spcAft>
                <a:spcPts val="0"/>
              </a:spcAft>
              <a:buClr>
                <a:srgbClr val="CF0031"/>
              </a:buClr>
              <a:buSzPts val="1800"/>
              <a:buNone/>
              <a:defRPr/>
            </a:lvl2pPr>
            <a:lvl3pPr lvl="2" algn="l">
              <a:lnSpc>
                <a:spcPct val="100000"/>
              </a:lnSpc>
              <a:spcBef>
                <a:spcPts val="0"/>
              </a:spcBef>
              <a:spcAft>
                <a:spcPts val="0"/>
              </a:spcAft>
              <a:buClr>
                <a:srgbClr val="CF0031"/>
              </a:buClr>
              <a:buSzPts val="1800"/>
              <a:buNone/>
              <a:defRPr/>
            </a:lvl3pPr>
            <a:lvl4pPr lvl="3" algn="l">
              <a:lnSpc>
                <a:spcPct val="100000"/>
              </a:lnSpc>
              <a:spcBef>
                <a:spcPts val="0"/>
              </a:spcBef>
              <a:spcAft>
                <a:spcPts val="0"/>
              </a:spcAft>
              <a:buClr>
                <a:srgbClr val="CF0031"/>
              </a:buClr>
              <a:buSzPts val="1800"/>
              <a:buNone/>
              <a:defRPr/>
            </a:lvl4pPr>
            <a:lvl5pPr lvl="4" algn="l">
              <a:lnSpc>
                <a:spcPct val="100000"/>
              </a:lnSpc>
              <a:spcBef>
                <a:spcPts val="0"/>
              </a:spcBef>
              <a:spcAft>
                <a:spcPts val="0"/>
              </a:spcAft>
              <a:buClr>
                <a:srgbClr val="CF0031"/>
              </a:buClr>
              <a:buSzPts val="1800"/>
              <a:buNone/>
              <a:defRPr/>
            </a:lvl5pPr>
            <a:lvl6pPr lvl="5" algn="l">
              <a:lnSpc>
                <a:spcPct val="100000"/>
              </a:lnSpc>
              <a:spcBef>
                <a:spcPts val="0"/>
              </a:spcBef>
              <a:spcAft>
                <a:spcPts val="0"/>
              </a:spcAft>
              <a:buClr>
                <a:srgbClr val="CF0031"/>
              </a:buClr>
              <a:buSzPts val="1800"/>
              <a:buNone/>
              <a:defRPr/>
            </a:lvl6pPr>
            <a:lvl7pPr lvl="6" algn="l">
              <a:lnSpc>
                <a:spcPct val="100000"/>
              </a:lnSpc>
              <a:spcBef>
                <a:spcPts val="0"/>
              </a:spcBef>
              <a:spcAft>
                <a:spcPts val="0"/>
              </a:spcAft>
              <a:buClr>
                <a:srgbClr val="CF0031"/>
              </a:buClr>
              <a:buSzPts val="1800"/>
              <a:buNone/>
              <a:defRPr/>
            </a:lvl7pPr>
            <a:lvl8pPr lvl="7" algn="l">
              <a:lnSpc>
                <a:spcPct val="100000"/>
              </a:lnSpc>
              <a:spcBef>
                <a:spcPts val="0"/>
              </a:spcBef>
              <a:spcAft>
                <a:spcPts val="0"/>
              </a:spcAft>
              <a:buClr>
                <a:srgbClr val="CF0031"/>
              </a:buClr>
              <a:buSzPts val="1800"/>
              <a:buNone/>
              <a:defRPr/>
            </a:lvl8pPr>
            <a:lvl9pPr lvl="8" algn="l">
              <a:lnSpc>
                <a:spcPct val="100000"/>
              </a:lnSpc>
              <a:spcBef>
                <a:spcPts val="0"/>
              </a:spcBef>
              <a:spcAft>
                <a:spcPts val="0"/>
              </a:spcAft>
              <a:buClr>
                <a:srgbClr val="CF0031"/>
              </a:buClr>
              <a:buSzPts val="1800"/>
              <a:buNone/>
              <a:defRPr/>
            </a:lvl9pPr>
          </a:lstStyle>
          <a:p>
            <a:endParaRPr/>
          </a:p>
        </p:txBody>
      </p:sp>
      <p:sp>
        <p:nvSpPr>
          <p:cNvPr id="83" name="Google Shape;83;p16"/>
          <p:cNvSpPr txBox="1">
            <a:spLocks noGrp="1"/>
          </p:cNvSpPr>
          <p:nvPr>
            <p:ph type="body" idx="1"/>
          </p:nvPr>
        </p:nvSpPr>
        <p:spPr>
          <a:xfrm>
            <a:off x="2408177" y="1200150"/>
            <a:ext cx="3002023" cy="3394472"/>
          </a:xfrm>
          <a:prstGeom prst="rect">
            <a:avLst/>
          </a:prstGeom>
          <a:noFill/>
          <a:ln>
            <a:noFill/>
          </a:ln>
        </p:spPr>
        <p:txBody>
          <a:bodyPr spcFirstLastPara="1" wrap="square" lIns="45700" tIns="45700" rIns="45700" bIns="45700" anchor="t" anchorCtr="0">
            <a:noAutofit/>
          </a:bodyPr>
          <a:lstStyle>
            <a:lvl1pPr marL="457200" lvl="0" indent="-406400" algn="l">
              <a:lnSpc>
                <a:spcPct val="100000"/>
              </a:lnSpc>
              <a:spcBef>
                <a:spcPts val="600"/>
              </a:spcBef>
              <a:spcAft>
                <a:spcPts val="0"/>
              </a:spcAft>
              <a:buClr>
                <a:srgbClr val="005AA3"/>
              </a:buClr>
              <a:buSzPts val="2800"/>
              <a:buChar char="•"/>
              <a:defRPr sz="2800"/>
            </a:lvl1pPr>
            <a:lvl2pPr marL="914400" lvl="1" indent="-406400" algn="l">
              <a:lnSpc>
                <a:spcPct val="100000"/>
              </a:lnSpc>
              <a:spcBef>
                <a:spcPts val="600"/>
              </a:spcBef>
              <a:spcAft>
                <a:spcPts val="0"/>
              </a:spcAft>
              <a:buClr>
                <a:srgbClr val="005AA3"/>
              </a:buClr>
              <a:buSzPts val="2800"/>
              <a:buChar char="–"/>
              <a:defRPr sz="2800"/>
            </a:lvl2pPr>
            <a:lvl3pPr marL="1371600" lvl="2" indent="-406400" algn="l">
              <a:lnSpc>
                <a:spcPct val="100000"/>
              </a:lnSpc>
              <a:spcBef>
                <a:spcPts val="600"/>
              </a:spcBef>
              <a:spcAft>
                <a:spcPts val="0"/>
              </a:spcAft>
              <a:buClr>
                <a:srgbClr val="005AA3"/>
              </a:buClr>
              <a:buSzPts val="2800"/>
              <a:buChar char="•"/>
              <a:defRPr sz="2800"/>
            </a:lvl3pPr>
            <a:lvl4pPr marL="1828800" lvl="3" indent="-406400" algn="l">
              <a:lnSpc>
                <a:spcPct val="100000"/>
              </a:lnSpc>
              <a:spcBef>
                <a:spcPts val="600"/>
              </a:spcBef>
              <a:spcAft>
                <a:spcPts val="0"/>
              </a:spcAft>
              <a:buClr>
                <a:srgbClr val="005AA3"/>
              </a:buClr>
              <a:buSzPts val="2800"/>
              <a:buChar char="–"/>
              <a:defRPr sz="2800"/>
            </a:lvl4pPr>
            <a:lvl5pPr marL="2286000" lvl="4" indent="-406400" algn="l">
              <a:lnSpc>
                <a:spcPct val="100000"/>
              </a:lnSpc>
              <a:spcBef>
                <a:spcPts val="600"/>
              </a:spcBef>
              <a:spcAft>
                <a:spcPts val="0"/>
              </a:spcAft>
              <a:buClr>
                <a:srgbClr val="005AA3"/>
              </a:buClr>
              <a:buSzPts val="2800"/>
              <a:buChar char="»"/>
              <a:defRPr sz="2800"/>
            </a:lvl5pPr>
            <a:lvl6pPr marL="2743200" lvl="5" indent="-342900" algn="l">
              <a:lnSpc>
                <a:spcPct val="100000"/>
              </a:lnSpc>
              <a:spcBef>
                <a:spcPts val="500"/>
              </a:spcBef>
              <a:spcAft>
                <a:spcPts val="0"/>
              </a:spcAft>
              <a:buClr>
                <a:srgbClr val="005AA3"/>
              </a:buClr>
              <a:buSzPts val="1800"/>
              <a:buChar char="•"/>
              <a:defRPr/>
            </a:lvl6pPr>
            <a:lvl7pPr marL="3200400" lvl="6" indent="-342900" algn="l">
              <a:lnSpc>
                <a:spcPct val="100000"/>
              </a:lnSpc>
              <a:spcBef>
                <a:spcPts val="500"/>
              </a:spcBef>
              <a:spcAft>
                <a:spcPts val="0"/>
              </a:spcAft>
              <a:buClr>
                <a:srgbClr val="005AA3"/>
              </a:buClr>
              <a:buSzPts val="1800"/>
              <a:buChar char="•"/>
              <a:defRPr/>
            </a:lvl7pPr>
            <a:lvl8pPr marL="3657600" lvl="7" indent="-342900" algn="l">
              <a:lnSpc>
                <a:spcPct val="100000"/>
              </a:lnSpc>
              <a:spcBef>
                <a:spcPts val="500"/>
              </a:spcBef>
              <a:spcAft>
                <a:spcPts val="0"/>
              </a:spcAft>
              <a:buClr>
                <a:srgbClr val="005AA3"/>
              </a:buClr>
              <a:buSzPts val="1800"/>
              <a:buChar char="•"/>
              <a:defRPr/>
            </a:lvl8pPr>
            <a:lvl9pPr marL="4114800" lvl="8" indent="-342900" algn="l">
              <a:lnSpc>
                <a:spcPct val="100000"/>
              </a:lnSpc>
              <a:spcBef>
                <a:spcPts val="500"/>
              </a:spcBef>
              <a:spcAft>
                <a:spcPts val="0"/>
              </a:spcAft>
              <a:buClr>
                <a:srgbClr val="005AA3"/>
              </a:buClr>
              <a:buSzPts val="1800"/>
              <a:buChar char="•"/>
              <a:defRPr/>
            </a:lvl9pPr>
          </a:lstStyle>
          <a:p>
            <a:endParaRPr/>
          </a:p>
        </p:txBody>
      </p:sp>
      <p:sp>
        <p:nvSpPr>
          <p:cNvPr id="84" name="Google Shape;84;p16"/>
          <p:cNvSpPr txBox="1">
            <a:spLocks noGrp="1"/>
          </p:cNvSpPr>
          <p:nvPr>
            <p:ph type="sldNum" idx="12"/>
          </p:nvPr>
        </p:nvSpPr>
        <p:spPr>
          <a:xfrm>
            <a:off x="8854147" y="4867513"/>
            <a:ext cx="245404" cy="18288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85"/>
        <p:cNvGrpSpPr/>
        <p:nvPr/>
      </p:nvGrpSpPr>
      <p:grpSpPr>
        <a:xfrm>
          <a:off x="0" y="0"/>
          <a:ext cx="0" cy="0"/>
          <a:chOff x="0" y="0"/>
          <a:chExt cx="0" cy="0"/>
        </a:xfrm>
      </p:grpSpPr>
      <p:sp>
        <p:nvSpPr>
          <p:cNvPr id="86" name="Google Shape;86;p17"/>
          <p:cNvSpPr/>
          <p:nvPr/>
        </p:nvSpPr>
        <p:spPr>
          <a:xfrm>
            <a:off x="0" y="0"/>
            <a:ext cx="2098675" cy="5143500"/>
          </a:xfrm>
          <a:prstGeom prst="rect">
            <a:avLst/>
          </a:prstGeom>
          <a:gradFill>
            <a:gsLst>
              <a:gs pos="0">
                <a:srgbClr val="004176"/>
              </a:gs>
              <a:gs pos="100000">
                <a:srgbClr val="1BA1E7"/>
              </a:gs>
            </a:gsLst>
            <a:lin ang="5400000" scaled="0"/>
          </a:gradFill>
          <a:ln>
            <a:noFill/>
          </a:ln>
          <a:effectLst>
            <a:outerShdw dist="23000" dir="5400000" rotWithShape="0">
              <a:srgbClr val="808080">
                <a:alpha val="3450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7" name="Google Shape;87;p17" descr="Picture 9"/>
          <p:cNvPicPr preferRelativeResize="0"/>
          <p:nvPr/>
        </p:nvPicPr>
        <p:blipFill rotWithShape="1">
          <a:blip r:embed="rId2">
            <a:alphaModFix/>
          </a:blip>
          <a:srcRect/>
          <a:stretch/>
        </p:blipFill>
        <p:spPr>
          <a:xfrm>
            <a:off x="7543800" y="4924425"/>
            <a:ext cx="1058863" cy="100012"/>
          </a:xfrm>
          <a:prstGeom prst="rect">
            <a:avLst/>
          </a:prstGeom>
          <a:noFill/>
          <a:ln>
            <a:noFill/>
          </a:ln>
        </p:spPr>
      </p:pic>
      <p:pic>
        <p:nvPicPr>
          <p:cNvPr id="88" name="Google Shape;88;p17" descr="Picture 12"/>
          <p:cNvPicPr preferRelativeResize="0"/>
          <p:nvPr/>
        </p:nvPicPr>
        <p:blipFill rotWithShape="1">
          <a:blip r:embed="rId3">
            <a:alphaModFix/>
          </a:blip>
          <a:srcRect/>
          <a:stretch/>
        </p:blipFill>
        <p:spPr>
          <a:xfrm>
            <a:off x="219075" y="205978"/>
            <a:ext cx="1247775" cy="1428751"/>
          </a:xfrm>
          <a:prstGeom prst="rect">
            <a:avLst/>
          </a:prstGeom>
          <a:noFill/>
          <a:ln>
            <a:noFill/>
          </a:ln>
        </p:spPr>
      </p:pic>
      <p:pic>
        <p:nvPicPr>
          <p:cNvPr id="89" name="Google Shape;89;p17" descr="Picture 14"/>
          <p:cNvPicPr preferRelativeResize="0"/>
          <p:nvPr/>
        </p:nvPicPr>
        <p:blipFill rotWithShape="1">
          <a:blip r:embed="rId4">
            <a:alphaModFix/>
          </a:blip>
          <a:srcRect/>
          <a:stretch/>
        </p:blipFill>
        <p:spPr>
          <a:xfrm>
            <a:off x="2386013" y="4849415"/>
            <a:ext cx="1373982" cy="234553"/>
          </a:xfrm>
          <a:prstGeom prst="rect">
            <a:avLst/>
          </a:prstGeom>
          <a:noFill/>
          <a:ln>
            <a:noFill/>
          </a:ln>
        </p:spPr>
      </p:pic>
      <p:pic>
        <p:nvPicPr>
          <p:cNvPr id="90" name="Google Shape;90;p17" descr="Picture 10"/>
          <p:cNvPicPr preferRelativeResize="0"/>
          <p:nvPr/>
        </p:nvPicPr>
        <p:blipFill rotWithShape="1">
          <a:blip r:embed="rId5">
            <a:alphaModFix/>
          </a:blip>
          <a:srcRect/>
          <a:stretch/>
        </p:blipFill>
        <p:spPr>
          <a:xfrm>
            <a:off x="0" y="4124325"/>
            <a:ext cx="1612106" cy="1088231"/>
          </a:xfrm>
          <a:prstGeom prst="rect">
            <a:avLst/>
          </a:prstGeom>
          <a:noFill/>
          <a:ln>
            <a:noFill/>
          </a:ln>
        </p:spPr>
      </p:pic>
      <p:sp>
        <p:nvSpPr>
          <p:cNvPr id="91" name="Google Shape;91;p17"/>
          <p:cNvSpPr txBox="1">
            <a:spLocks noGrp="1"/>
          </p:cNvSpPr>
          <p:nvPr>
            <p:ph type="title"/>
          </p:nvPr>
        </p:nvSpPr>
        <p:spPr>
          <a:xfrm>
            <a:off x="2408238" y="205978"/>
            <a:ext cx="6202363" cy="857251"/>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Clr>
                <a:srgbClr val="CF0031"/>
              </a:buClr>
              <a:buSzPts val="1800"/>
              <a:buNone/>
              <a:defRPr/>
            </a:lvl1pPr>
            <a:lvl2pPr lvl="1" algn="l">
              <a:lnSpc>
                <a:spcPct val="100000"/>
              </a:lnSpc>
              <a:spcBef>
                <a:spcPts val="0"/>
              </a:spcBef>
              <a:spcAft>
                <a:spcPts val="0"/>
              </a:spcAft>
              <a:buClr>
                <a:srgbClr val="CF0031"/>
              </a:buClr>
              <a:buSzPts val="1800"/>
              <a:buNone/>
              <a:defRPr/>
            </a:lvl2pPr>
            <a:lvl3pPr lvl="2" algn="l">
              <a:lnSpc>
                <a:spcPct val="100000"/>
              </a:lnSpc>
              <a:spcBef>
                <a:spcPts val="0"/>
              </a:spcBef>
              <a:spcAft>
                <a:spcPts val="0"/>
              </a:spcAft>
              <a:buClr>
                <a:srgbClr val="CF0031"/>
              </a:buClr>
              <a:buSzPts val="1800"/>
              <a:buNone/>
              <a:defRPr/>
            </a:lvl3pPr>
            <a:lvl4pPr lvl="3" algn="l">
              <a:lnSpc>
                <a:spcPct val="100000"/>
              </a:lnSpc>
              <a:spcBef>
                <a:spcPts val="0"/>
              </a:spcBef>
              <a:spcAft>
                <a:spcPts val="0"/>
              </a:spcAft>
              <a:buClr>
                <a:srgbClr val="CF0031"/>
              </a:buClr>
              <a:buSzPts val="1800"/>
              <a:buNone/>
              <a:defRPr/>
            </a:lvl4pPr>
            <a:lvl5pPr lvl="4" algn="l">
              <a:lnSpc>
                <a:spcPct val="100000"/>
              </a:lnSpc>
              <a:spcBef>
                <a:spcPts val="0"/>
              </a:spcBef>
              <a:spcAft>
                <a:spcPts val="0"/>
              </a:spcAft>
              <a:buClr>
                <a:srgbClr val="CF0031"/>
              </a:buClr>
              <a:buSzPts val="1800"/>
              <a:buNone/>
              <a:defRPr/>
            </a:lvl5pPr>
            <a:lvl6pPr lvl="5" algn="l">
              <a:lnSpc>
                <a:spcPct val="100000"/>
              </a:lnSpc>
              <a:spcBef>
                <a:spcPts val="0"/>
              </a:spcBef>
              <a:spcAft>
                <a:spcPts val="0"/>
              </a:spcAft>
              <a:buClr>
                <a:srgbClr val="CF0031"/>
              </a:buClr>
              <a:buSzPts val="1800"/>
              <a:buNone/>
              <a:defRPr/>
            </a:lvl6pPr>
            <a:lvl7pPr lvl="6" algn="l">
              <a:lnSpc>
                <a:spcPct val="100000"/>
              </a:lnSpc>
              <a:spcBef>
                <a:spcPts val="0"/>
              </a:spcBef>
              <a:spcAft>
                <a:spcPts val="0"/>
              </a:spcAft>
              <a:buClr>
                <a:srgbClr val="CF0031"/>
              </a:buClr>
              <a:buSzPts val="1800"/>
              <a:buNone/>
              <a:defRPr/>
            </a:lvl7pPr>
            <a:lvl8pPr lvl="7" algn="l">
              <a:lnSpc>
                <a:spcPct val="100000"/>
              </a:lnSpc>
              <a:spcBef>
                <a:spcPts val="0"/>
              </a:spcBef>
              <a:spcAft>
                <a:spcPts val="0"/>
              </a:spcAft>
              <a:buClr>
                <a:srgbClr val="CF0031"/>
              </a:buClr>
              <a:buSzPts val="1800"/>
              <a:buNone/>
              <a:defRPr/>
            </a:lvl8pPr>
            <a:lvl9pPr lvl="8" algn="l">
              <a:lnSpc>
                <a:spcPct val="100000"/>
              </a:lnSpc>
              <a:spcBef>
                <a:spcPts val="0"/>
              </a:spcBef>
              <a:spcAft>
                <a:spcPts val="0"/>
              </a:spcAft>
              <a:buClr>
                <a:srgbClr val="CF0031"/>
              </a:buClr>
              <a:buSzPts val="1800"/>
              <a:buNone/>
              <a:defRPr/>
            </a:lvl9pPr>
          </a:lstStyle>
          <a:p>
            <a:endParaRPr/>
          </a:p>
        </p:txBody>
      </p:sp>
      <p:sp>
        <p:nvSpPr>
          <p:cNvPr id="92" name="Google Shape;92;p17"/>
          <p:cNvSpPr txBox="1">
            <a:spLocks noGrp="1"/>
          </p:cNvSpPr>
          <p:nvPr>
            <p:ph type="body" idx="1"/>
          </p:nvPr>
        </p:nvSpPr>
        <p:spPr>
          <a:xfrm>
            <a:off x="2410042" y="1259705"/>
            <a:ext cx="2967347" cy="479822"/>
          </a:xfrm>
          <a:prstGeom prst="rect">
            <a:avLst/>
          </a:prstGeom>
          <a:noFill/>
          <a:ln>
            <a:noFill/>
          </a:ln>
        </p:spPr>
        <p:txBody>
          <a:bodyPr spcFirstLastPara="1" wrap="square" lIns="45700" tIns="45700" rIns="45700" bIns="45700" anchor="b" anchorCtr="0">
            <a:noAutofit/>
          </a:bodyPr>
          <a:lstStyle>
            <a:lvl1pPr marL="457200" lvl="0" indent="-228600" algn="l">
              <a:lnSpc>
                <a:spcPct val="100000"/>
              </a:lnSpc>
              <a:spcBef>
                <a:spcPts val="500"/>
              </a:spcBef>
              <a:spcAft>
                <a:spcPts val="0"/>
              </a:spcAft>
              <a:buClr>
                <a:srgbClr val="005AA3"/>
              </a:buClr>
              <a:buSzPts val="1800"/>
              <a:buNone/>
              <a:defRPr/>
            </a:lvl1pPr>
            <a:lvl2pPr marL="914400" lvl="1" indent="-228600" algn="l">
              <a:lnSpc>
                <a:spcPct val="100000"/>
              </a:lnSpc>
              <a:spcBef>
                <a:spcPts val="500"/>
              </a:spcBef>
              <a:spcAft>
                <a:spcPts val="0"/>
              </a:spcAft>
              <a:buClr>
                <a:srgbClr val="005AA3"/>
              </a:buClr>
              <a:buSzPts val="1800"/>
              <a:buNone/>
              <a:defRPr/>
            </a:lvl2pPr>
            <a:lvl3pPr marL="1371600" lvl="2" indent="-228600" algn="l">
              <a:lnSpc>
                <a:spcPct val="100000"/>
              </a:lnSpc>
              <a:spcBef>
                <a:spcPts val="500"/>
              </a:spcBef>
              <a:spcAft>
                <a:spcPts val="0"/>
              </a:spcAft>
              <a:buClr>
                <a:srgbClr val="005AA3"/>
              </a:buClr>
              <a:buSzPts val="1800"/>
              <a:buNone/>
              <a:defRPr/>
            </a:lvl3pPr>
            <a:lvl4pPr marL="1828800" lvl="3" indent="-228600" algn="l">
              <a:lnSpc>
                <a:spcPct val="100000"/>
              </a:lnSpc>
              <a:spcBef>
                <a:spcPts val="500"/>
              </a:spcBef>
              <a:spcAft>
                <a:spcPts val="0"/>
              </a:spcAft>
              <a:buClr>
                <a:srgbClr val="005AA3"/>
              </a:buClr>
              <a:buSzPts val="1800"/>
              <a:buNone/>
              <a:defRPr/>
            </a:lvl4pPr>
            <a:lvl5pPr marL="2286000" lvl="4" indent="-228600" algn="l">
              <a:lnSpc>
                <a:spcPct val="100000"/>
              </a:lnSpc>
              <a:spcBef>
                <a:spcPts val="500"/>
              </a:spcBef>
              <a:spcAft>
                <a:spcPts val="0"/>
              </a:spcAft>
              <a:buClr>
                <a:srgbClr val="005AA3"/>
              </a:buClr>
              <a:buSzPts val="1800"/>
              <a:buNone/>
              <a:defRPr/>
            </a:lvl5pPr>
            <a:lvl6pPr marL="2743200" lvl="5" indent="-342900" algn="l">
              <a:lnSpc>
                <a:spcPct val="100000"/>
              </a:lnSpc>
              <a:spcBef>
                <a:spcPts val="500"/>
              </a:spcBef>
              <a:spcAft>
                <a:spcPts val="0"/>
              </a:spcAft>
              <a:buClr>
                <a:srgbClr val="005AA3"/>
              </a:buClr>
              <a:buSzPts val="1800"/>
              <a:buChar char="•"/>
              <a:defRPr/>
            </a:lvl6pPr>
            <a:lvl7pPr marL="3200400" lvl="6" indent="-342900" algn="l">
              <a:lnSpc>
                <a:spcPct val="100000"/>
              </a:lnSpc>
              <a:spcBef>
                <a:spcPts val="500"/>
              </a:spcBef>
              <a:spcAft>
                <a:spcPts val="0"/>
              </a:spcAft>
              <a:buClr>
                <a:srgbClr val="005AA3"/>
              </a:buClr>
              <a:buSzPts val="1800"/>
              <a:buChar char="•"/>
              <a:defRPr/>
            </a:lvl7pPr>
            <a:lvl8pPr marL="3657600" lvl="7" indent="-342900" algn="l">
              <a:lnSpc>
                <a:spcPct val="100000"/>
              </a:lnSpc>
              <a:spcBef>
                <a:spcPts val="500"/>
              </a:spcBef>
              <a:spcAft>
                <a:spcPts val="0"/>
              </a:spcAft>
              <a:buClr>
                <a:srgbClr val="005AA3"/>
              </a:buClr>
              <a:buSzPts val="1800"/>
              <a:buChar char="•"/>
              <a:defRPr/>
            </a:lvl8pPr>
            <a:lvl9pPr marL="4114800" lvl="8" indent="-342900" algn="l">
              <a:lnSpc>
                <a:spcPct val="100000"/>
              </a:lnSpc>
              <a:spcBef>
                <a:spcPts val="500"/>
              </a:spcBef>
              <a:spcAft>
                <a:spcPts val="0"/>
              </a:spcAft>
              <a:buClr>
                <a:srgbClr val="005AA3"/>
              </a:buClr>
              <a:buSzPts val="1800"/>
              <a:buChar char="•"/>
              <a:defRPr/>
            </a:lvl9pPr>
          </a:lstStyle>
          <a:p>
            <a:endParaRPr/>
          </a:p>
        </p:txBody>
      </p:sp>
      <p:sp>
        <p:nvSpPr>
          <p:cNvPr id="93" name="Google Shape;93;p17"/>
          <p:cNvSpPr txBox="1">
            <a:spLocks noGrp="1"/>
          </p:cNvSpPr>
          <p:nvPr>
            <p:ph type="body" idx="2"/>
          </p:nvPr>
        </p:nvSpPr>
        <p:spPr>
          <a:xfrm>
            <a:off x="5680154" y="1259705"/>
            <a:ext cx="3006646" cy="479822"/>
          </a:xfrm>
          <a:prstGeom prst="rect">
            <a:avLst/>
          </a:prstGeom>
          <a:noFill/>
          <a:ln>
            <a:noFill/>
          </a:ln>
        </p:spPr>
        <p:txBody>
          <a:bodyPr spcFirstLastPara="1" wrap="square" lIns="45700" tIns="45700" rIns="45700" bIns="45700" anchor="b" anchorCtr="0">
            <a:noAutofit/>
          </a:bodyPr>
          <a:lstStyle>
            <a:lvl1pPr marL="457200" lvl="0" indent="-342900" algn="l">
              <a:lnSpc>
                <a:spcPct val="100000"/>
              </a:lnSpc>
              <a:spcBef>
                <a:spcPts val="500"/>
              </a:spcBef>
              <a:spcAft>
                <a:spcPts val="0"/>
              </a:spcAft>
              <a:buClr>
                <a:srgbClr val="005AA3"/>
              </a:buClr>
              <a:buSzPts val="1800"/>
              <a:buChar char="•"/>
              <a:defRPr/>
            </a:lvl1pPr>
            <a:lvl2pPr marL="914400" lvl="1" indent="-342900" algn="l">
              <a:lnSpc>
                <a:spcPct val="100000"/>
              </a:lnSpc>
              <a:spcBef>
                <a:spcPts val="500"/>
              </a:spcBef>
              <a:spcAft>
                <a:spcPts val="0"/>
              </a:spcAft>
              <a:buClr>
                <a:srgbClr val="005AA3"/>
              </a:buClr>
              <a:buSzPts val="1800"/>
              <a:buChar char="–"/>
              <a:defRPr/>
            </a:lvl2pPr>
            <a:lvl3pPr marL="1371600" lvl="2" indent="-342900" algn="l">
              <a:lnSpc>
                <a:spcPct val="100000"/>
              </a:lnSpc>
              <a:spcBef>
                <a:spcPts val="500"/>
              </a:spcBef>
              <a:spcAft>
                <a:spcPts val="0"/>
              </a:spcAft>
              <a:buClr>
                <a:srgbClr val="005AA3"/>
              </a:buClr>
              <a:buSzPts val="1800"/>
              <a:buChar char="•"/>
              <a:defRPr/>
            </a:lvl3pPr>
            <a:lvl4pPr marL="1828800" lvl="3" indent="-342900" algn="l">
              <a:lnSpc>
                <a:spcPct val="100000"/>
              </a:lnSpc>
              <a:spcBef>
                <a:spcPts val="500"/>
              </a:spcBef>
              <a:spcAft>
                <a:spcPts val="0"/>
              </a:spcAft>
              <a:buClr>
                <a:srgbClr val="005AA3"/>
              </a:buClr>
              <a:buSzPts val="1800"/>
              <a:buChar char="–"/>
              <a:defRPr/>
            </a:lvl4pPr>
            <a:lvl5pPr marL="2286000" lvl="4" indent="-342900" algn="l">
              <a:lnSpc>
                <a:spcPct val="100000"/>
              </a:lnSpc>
              <a:spcBef>
                <a:spcPts val="500"/>
              </a:spcBef>
              <a:spcAft>
                <a:spcPts val="0"/>
              </a:spcAft>
              <a:buClr>
                <a:srgbClr val="005AA3"/>
              </a:buClr>
              <a:buSzPts val="1800"/>
              <a:buChar char="»"/>
              <a:defRPr/>
            </a:lvl5pPr>
            <a:lvl6pPr marL="2743200" lvl="5" indent="-342900" algn="l">
              <a:lnSpc>
                <a:spcPct val="100000"/>
              </a:lnSpc>
              <a:spcBef>
                <a:spcPts val="500"/>
              </a:spcBef>
              <a:spcAft>
                <a:spcPts val="0"/>
              </a:spcAft>
              <a:buClr>
                <a:srgbClr val="005AA3"/>
              </a:buClr>
              <a:buSzPts val="1800"/>
              <a:buChar char="•"/>
              <a:defRPr/>
            </a:lvl6pPr>
            <a:lvl7pPr marL="3200400" lvl="6" indent="-342900" algn="l">
              <a:lnSpc>
                <a:spcPct val="100000"/>
              </a:lnSpc>
              <a:spcBef>
                <a:spcPts val="500"/>
              </a:spcBef>
              <a:spcAft>
                <a:spcPts val="0"/>
              </a:spcAft>
              <a:buClr>
                <a:srgbClr val="005AA3"/>
              </a:buClr>
              <a:buSzPts val="1800"/>
              <a:buChar char="•"/>
              <a:defRPr/>
            </a:lvl7pPr>
            <a:lvl8pPr marL="3657600" lvl="7" indent="-342900" algn="l">
              <a:lnSpc>
                <a:spcPct val="100000"/>
              </a:lnSpc>
              <a:spcBef>
                <a:spcPts val="500"/>
              </a:spcBef>
              <a:spcAft>
                <a:spcPts val="0"/>
              </a:spcAft>
              <a:buClr>
                <a:srgbClr val="005AA3"/>
              </a:buClr>
              <a:buSzPts val="1800"/>
              <a:buChar char="•"/>
              <a:defRPr/>
            </a:lvl8pPr>
            <a:lvl9pPr marL="4114800" lvl="8" indent="-342900" algn="l">
              <a:lnSpc>
                <a:spcPct val="100000"/>
              </a:lnSpc>
              <a:spcBef>
                <a:spcPts val="500"/>
              </a:spcBef>
              <a:spcAft>
                <a:spcPts val="0"/>
              </a:spcAft>
              <a:buClr>
                <a:srgbClr val="005AA3"/>
              </a:buClr>
              <a:buSzPts val="1800"/>
              <a:buChar char="•"/>
              <a:defRPr/>
            </a:lvl9pPr>
          </a:lstStyle>
          <a:p>
            <a:endParaRPr/>
          </a:p>
        </p:txBody>
      </p:sp>
      <p:sp>
        <p:nvSpPr>
          <p:cNvPr id="94" name="Google Shape;94;p17"/>
          <p:cNvSpPr txBox="1">
            <a:spLocks noGrp="1"/>
          </p:cNvSpPr>
          <p:nvPr>
            <p:ph type="sldNum" idx="12"/>
          </p:nvPr>
        </p:nvSpPr>
        <p:spPr>
          <a:xfrm>
            <a:off x="8854147" y="4867513"/>
            <a:ext cx="245404" cy="18288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95"/>
        <p:cNvGrpSpPr/>
        <p:nvPr/>
      </p:nvGrpSpPr>
      <p:grpSpPr>
        <a:xfrm>
          <a:off x="0" y="0"/>
          <a:ext cx="0" cy="0"/>
          <a:chOff x="0" y="0"/>
          <a:chExt cx="0" cy="0"/>
        </a:xfrm>
      </p:grpSpPr>
      <p:sp>
        <p:nvSpPr>
          <p:cNvPr id="96" name="Google Shape;96;p18"/>
          <p:cNvSpPr/>
          <p:nvPr/>
        </p:nvSpPr>
        <p:spPr>
          <a:xfrm>
            <a:off x="0" y="0"/>
            <a:ext cx="2098675" cy="5143500"/>
          </a:xfrm>
          <a:prstGeom prst="rect">
            <a:avLst/>
          </a:prstGeom>
          <a:gradFill>
            <a:gsLst>
              <a:gs pos="0">
                <a:srgbClr val="004176"/>
              </a:gs>
              <a:gs pos="100000">
                <a:srgbClr val="1BA1E7"/>
              </a:gs>
            </a:gsLst>
            <a:lin ang="5400000" scaled="0"/>
          </a:gradFill>
          <a:ln>
            <a:noFill/>
          </a:ln>
          <a:effectLst>
            <a:outerShdw dist="23000" dir="5400000" rotWithShape="0">
              <a:srgbClr val="808080">
                <a:alpha val="3450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7" name="Google Shape;97;p18" descr="Picture 9"/>
          <p:cNvPicPr preferRelativeResize="0"/>
          <p:nvPr/>
        </p:nvPicPr>
        <p:blipFill rotWithShape="1">
          <a:blip r:embed="rId2">
            <a:alphaModFix/>
          </a:blip>
          <a:srcRect/>
          <a:stretch/>
        </p:blipFill>
        <p:spPr>
          <a:xfrm>
            <a:off x="7543800" y="4924425"/>
            <a:ext cx="1058863" cy="100012"/>
          </a:xfrm>
          <a:prstGeom prst="rect">
            <a:avLst/>
          </a:prstGeom>
          <a:noFill/>
          <a:ln>
            <a:noFill/>
          </a:ln>
        </p:spPr>
      </p:pic>
      <p:pic>
        <p:nvPicPr>
          <p:cNvPr id="98" name="Google Shape;98;p18" descr="Picture 12"/>
          <p:cNvPicPr preferRelativeResize="0"/>
          <p:nvPr/>
        </p:nvPicPr>
        <p:blipFill rotWithShape="1">
          <a:blip r:embed="rId3">
            <a:alphaModFix/>
          </a:blip>
          <a:srcRect/>
          <a:stretch/>
        </p:blipFill>
        <p:spPr>
          <a:xfrm>
            <a:off x="219075" y="205978"/>
            <a:ext cx="1247775" cy="1428751"/>
          </a:xfrm>
          <a:prstGeom prst="rect">
            <a:avLst/>
          </a:prstGeom>
          <a:noFill/>
          <a:ln>
            <a:noFill/>
          </a:ln>
        </p:spPr>
      </p:pic>
      <p:pic>
        <p:nvPicPr>
          <p:cNvPr id="99" name="Google Shape;99;p18" descr="Picture 14"/>
          <p:cNvPicPr preferRelativeResize="0"/>
          <p:nvPr/>
        </p:nvPicPr>
        <p:blipFill rotWithShape="1">
          <a:blip r:embed="rId4">
            <a:alphaModFix/>
          </a:blip>
          <a:srcRect/>
          <a:stretch/>
        </p:blipFill>
        <p:spPr>
          <a:xfrm>
            <a:off x="2386013" y="4849415"/>
            <a:ext cx="1373982" cy="234553"/>
          </a:xfrm>
          <a:prstGeom prst="rect">
            <a:avLst/>
          </a:prstGeom>
          <a:noFill/>
          <a:ln>
            <a:noFill/>
          </a:ln>
        </p:spPr>
      </p:pic>
      <p:pic>
        <p:nvPicPr>
          <p:cNvPr id="100" name="Google Shape;100;p18" descr="Picture 10"/>
          <p:cNvPicPr preferRelativeResize="0"/>
          <p:nvPr/>
        </p:nvPicPr>
        <p:blipFill rotWithShape="1">
          <a:blip r:embed="rId5">
            <a:alphaModFix/>
          </a:blip>
          <a:srcRect/>
          <a:stretch/>
        </p:blipFill>
        <p:spPr>
          <a:xfrm>
            <a:off x="0" y="4124325"/>
            <a:ext cx="1606154" cy="1088231"/>
          </a:xfrm>
          <a:prstGeom prst="rect">
            <a:avLst/>
          </a:prstGeom>
          <a:noFill/>
          <a:ln>
            <a:noFill/>
          </a:ln>
        </p:spPr>
      </p:pic>
      <p:sp>
        <p:nvSpPr>
          <p:cNvPr id="101" name="Google Shape;101;p18"/>
          <p:cNvSpPr txBox="1">
            <a:spLocks noGrp="1"/>
          </p:cNvSpPr>
          <p:nvPr>
            <p:ph type="title"/>
          </p:nvPr>
        </p:nvSpPr>
        <p:spPr>
          <a:xfrm>
            <a:off x="2408238" y="205978"/>
            <a:ext cx="6202363" cy="857251"/>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Clr>
                <a:srgbClr val="CF0031"/>
              </a:buClr>
              <a:buSzPts val="1800"/>
              <a:buNone/>
              <a:defRPr/>
            </a:lvl1pPr>
            <a:lvl2pPr lvl="1" algn="l">
              <a:lnSpc>
                <a:spcPct val="100000"/>
              </a:lnSpc>
              <a:spcBef>
                <a:spcPts val="0"/>
              </a:spcBef>
              <a:spcAft>
                <a:spcPts val="0"/>
              </a:spcAft>
              <a:buClr>
                <a:srgbClr val="CF0031"/>
              </a:buClr>
              <a:buSzPts val="1800"/>
              <a:buNone/>
              <a:defRPr/>
            </a:lvl2pPr>
            <a:lvl3pPr lvl="2" algn="l">
              <a:lnSpc>
                <a:spcPct val="100000"/>
              </a:lnSpc>
              <a:spcBef>
                <a:spcPts val="0"/>
              </a:spcBef>
              <a:spcAft>
                <a:spcPts val="0"/>
              </a:spcAft>
              <a:buClr>
                <a:srgbClr val="CF0031"/>
              </a:buClr>
              <a:buSzPts val="1800"/>
              <a:buNone/>
              <a:defRPr/>
            </a:lvl3pPr>
            <a:lvl4pPr lvl="3" algn="l">
              <a:lnSpc>
                <a:spcPct val="100000"/>
              </a:lnSpc>
              <a:spcBef>
                <a:spcPts val="0"/>
              </a:spcBef>
              <a:spcAft>
                <a:spcPts val="0"/>
              </a:spcAft>
              <a:buClr>
                <a:srgbClr val="CF0031"/>
              </a:buClr>
              <a:buSzPts val="1800"/>
              <a:buNone/>
              <a:defRPr/>
            </a:lvl4pPr>
            <a:lvl5pPr lvl="4" algn="l">
              <a:lnSpc>
                <a:spcPct val="100000"/>
              </a:lnSpc>
              <a:spcBef>
                <a:spcPts val="0"/>
              </a:spcBef>
              <a:spcAft>
                <a:spcPts val="0"/>
              </a:spcAft>
              <a:buClr>
                <a:srgbClr val="CF0031"/>
              </a:buClr>
              <a:buSzPts val="1800"/>
              <a:buNone/>
              <a:defRPr/>
            </a:lvl5pPr>
            <a:lvl6pPr lvl="5" algn="l">
              <a:lnSpc>
                <a:spcPct val="100000"/>
              </a:lnSpc>
              <a:spcBef>
                <a:spcPts val="0"/>
              </a:spcBef>
              <a:spcAft>
                <a:spcPts val="0"/>
              </a:spcAft>
              <a:buClr>
                <a:srgbClr val="CF0031"/>
              </a:buClr>
              <a:buSzPts val="1800"/>
              <a:buNone/>
              <a:defRPr/>
            </a:lvl6pPr>
            <a:lvl7pPr lvl="6" algn="l">
              <a:lnSpc>
                <a:spcPct val="100000"/>
              </a:lnSpc>
              <a:spcBef>
                <a:spcPts val="0"/>
              </a:spcBef>
              <a:spcAft>
                <a:spcPts val="0"/>
              </a:spcAft>
              <a:buClr>
                <a:srgbClr val="CF0031"/>
              </a:buClr>
              <a:buSzPts val="1800"/>
              <a:buNone/>
              <a:defRPr/>
            </a:lvl7pPr>
            <a:lvl8pPr lvl="7" algn="l">
              <a:lnSpc>
                <a:spcPct val="100000"/>
              </a:lnSpc>
              <a:spcBef>
                <a:spcPts val="0"/>
              </a:spcBef>
              <a:spcAft>
                <a:spcPts val="0"/>
              </a:spcAft>
              <a:buClr>
                <a:srgbClr val="CF0031"/>
              </a:buClr>
              <a:buSzPts val="1800"/>
              <a:buNone/>
              <a:defRPr/>
            </a:lvl8pPr>
            <a:lvl9pPr lvl="8" algn="l">
              <a:lnSpc>
                <a:spcPct val="100000"/>
              </a:lnSpc>
              <a:spcBef>
                <a:spcPts val="0"/>
              </a:spcBef>
              <a:spcAft>
                <a:spcPts val="0"/>
              </a:spcAft>
              <a:buClr>
                <a:srgbClr val="CF0031"/>
              </a:buClr>
              <a:buSzPts val="1800"/>
              <a:buNone/>
              <a:defRPr/>
            </a:lvl9pPr>
          </a:lstStyle>
          <a:p>
            <a:endParaRPr/>
          </a:p>
        </p:txBody>
      </p:sp>
      <p:sp>
        <p:nvSpPr>
          <p:cNvPr id="102" name="Google Shape;102;p18"/>
          <p:cNvSpPr txBox="1">
            <a:spLocks noGrp="1"/>
          </p:cNvSpPr>
          <p:nvPr>
            <p:ph type="sldNum" idx="12"/>
          </p:nvPr>
        </p:nvSpPr>
        <p:spPr>
          <a:xfrm>
            <a:off x="8854147" y="4867513"/>
            <a:ext cx="245404" cy="18288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3"/>
        <p:cNvGrpSpPr/>
        <p:nvPr/>
      </p:nvGrpSpPr>
      <p:grpSpPr>
        <a:xfrm>
          <a:off x="0" y="0"/>
          <a:ext cx="0" cy="0"/>
          <a:chOff x="0" y="0"/>
          <a:chExt cx="0" cy="0"/>
        </a:xfrm>
      </p:grpSpPr>
      <p:sp>
        <p:nvSpPr>
          <p:cNvPr id="104" name="Google Shape;104;p19"/>
          <p:cNvSpPr txBox="1">
            <a:spLocks noGrp="1"/>
          </p:cNvSpPr>
          <p:nvPr>
            <p:ph type="sldNum" idx="12"/>
          </p:nvPr>
        </p:nvSpPr>
        <p:spPr>
          <a:xfrm>
            <a:off x="8854147" y="4867513"/>
            <a:ext cx="245404" cy="18288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2098675" cy="5143500"/>
          </a:xfrm>
          <a:prstGeom prst="rect">
            <a:avLst/>
          </a:prstGeom>
          <a:gradFill>
            <a:gsLst>
              <a:gs pos="0">
                <a:srgbClr val="004176"/>
              </a:gs>
              <a:gs pos="100000">
                <a:srgbClr val="1BA1E7"/>
              </a:gs>
            </a:gsLst>
            <a:lin ang="5400000" scaled="0"/>
          </a:gradFill>
          <a:ln>
            <a:noFill/>
          </a:ln>
          <a:effectLst>
            <a:outerShdw dist="23000" dir="5400000" rotWithShape="0">
              <a:srgbClr val="808080">
                <a:alpha val="3450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2" name="Google Shape;52;p13" descr="Picture 9"/>
          <p:cNvPicPr preferRelativeResize="0"/>
          <p:nvPr/>
        </p:nvPicPr>
        <p:blipFill rotWithShape="1">
          <a:blip r:embed="rId8">
            <a:alphaModFix/>
          </a:blip>
          <a:srcRect/>
          <a:stretch/>
        </p:blipFill>
        <p:spPr>
          <a:xfrm>
            <a:off x="7543800" y="4924425"/>
            <a:ext cx="1058863" cy="100012"/>
          </a:xfrm>
          <a:prstGeom prst="rect">
            <a:avLst/>
          </a:prstGeom>
          <a:noFill/>
          <a:ln>
            <a:noFill/>
          </a:ln>
        </p:spPr>
      </p:pic>
      <p:pic>
        <p:nvPicPr>
          <p:cNvPr id="53" name="Google Shape;53;p13" descr="Picture 12"/>
          <p:cNvPicPr preferRelativeResize="0"/>
          <p:nvPr/>
        </p:nvPicPr>
        <p:blipFill rotWithShape="1">
          <a:blip r:embed="rId9">
            <a:alphaModFix/>
          </a:blip>
          <a:srcRect/>
          <a:stretch/>
        </p:blipFill>
        <p:spPr>
          <a:xfrm>
            <a:off x="219075" y="205978"/>
            <a:ext cx="1247775" cy="1428751"/>
          </a:xfrm>
          <a:prstGeom prst="rect">
            <a:avLst/>
          </a:prstGeom>
          <a:noFill/>
          <a:ln>
            <a:noFill/>
          </a:ln>
        </p:spPr>
      </p:pic>
      <p:pic>
        <p:nvPicPr>
          <p:cNvPr id="54" name="Google Shape;54;p13" descr="Picture 14"/>
          <p:cNvPicPr preferRelativeResize="0"/>
          <p:nvPr/>
        </p:nvPicPr>
        <p:blipFill rotWithShape="1">
          <a:blip r:embed="rId10">
            <a:alphaModFix/>
          </a:blip>
          <a:srcRect/>
          <a:stretch/>
        </p:blipFill>
        <p:spPr>
          <a:xfrm>
            <a:off x="2386013" y="4849415"/>
            <a:ext cx="1373982" cy="234553"/>
          </a:xfrm>
          <a:prstGeom prst="rect">
            <a:avLst/>
          </a:prstGeom>
          <a:noFill/>
          <a:ln>
            <a:noFill/>
          </a:ln>
        </p:spPr>
      </p:pic>
      <p:pic>
        <p:nvPicPr>
          <p:cNvPr id="55" name="Google Shape;55;p13" descr="Picture 10"/>
          <p:cNvPicPr preferRelativeResize="0"/>
          <p:nvPr/>
        </p:nvPicPr>
        <p:blipFill rotWithShape="1">
          <a:blip r:embed="rId11">
            <a:alphaModFix/>
          </a:blip>
          <a:srcRect/>
          <a:stretch/>
        </p:blipFill>
        <p:spPr>
          <a:xfrm>
            <a:off x="0" y="4124325"/>
            <a:ext cx="1657350" cy="1088231"/>
          </a:xfrm>
          <a:prstGeom prst="rect">
            <a:avLst/>
          </a:prstGeom>
          <a:noFill/>
          <a:ln>
            <a:noFill/>
          </a:ln>
        </p:spPr>
      </p:pic>
      <p:sp>
        <p:nvSpPr>
          <p:cNvPr id="56" name="Google Shape;56;p13"/>
          <p:cNvSpPr txBox="1">
            <a:spLocks noGrp="1"/>
          </p:cNvSpPr>
          <p:nvPr>
            <p:ph type="sldNum" idx="12"/>
          </p:nvPr>
        </p:nvSpPr>
        <p:spPr>
          <a:xfrm>
            <a:off x="8854147" y="4867513"/>
            <a:ext cx="245404" cy="18288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95B3D7"/>
              </a:buClr>
              <a:buSzPts val="1000"/>
              <a:buFont typeface="Helvetica Neue"/>
              <a:buNone/>
              <a:defRPr sz="1000" b="1" i="0" u="none" strike="noStrike" cap="none">
                <a:solidFill>
                  <a:srgbClr val="95B3D7"/>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13"/>
          <p:cNvSpPr txBox="1">
            <a:spLocks noGrp="1"/>
          </p:cNvSpPr>
          <p:nvPr>
            <p:ph type="title"/>
          </p:nvPr>
        </p:nvSpPr>
        <p:spPr>
          <a:xfrm>
            <a:off x="457200" y="69055"/>
            <a:ext cx="8229600" cy="1131095"/>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CF0031"/>
              </a:buClr>
              <a:buSzPts val="3200"/>
              <a:buFont typeface="Helvetica Neue"/>
              <a:buNone/>
              <a:defRPr sz="3200" b="1" i="0" u="none" strike="noStrike" cap="none">
                <a:solidFill>
                  <a:srgbClr val="CF003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CF0031"/>
              </a:buClr>
              <a:buSzPts val="3200"/>
              <a:buFont typeface="Helvetica Neue"/>
              <a:buNone/>
              <a:defRPr sz="3200" b="1" i="0" u="none" strike="noStrike" cap="none">
                <a:solidFill>
                  <a:srgbClr val="CF003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CF0031"/>
              </a:buClr>
              <a:buSzPts val="3200"/>
              <a:buFont typeface="Helvetica Neue"/>
              <a:buNone/>
              <a:defRPr sz="3200" b="1" i="0" u="none" strike="noStrike" cap="none">
                <a:solidFill>
                  <a:srgbClr val="CF003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CF0031"/>
              </a:buClr>
              <a:buSzPts val="3200"/>
              <a:buFont typeface="Helvetica Neue"/>
              <a:buNone/>
              <a:defRPr sz="3200" b="1" i="0" u="none" strike="noStrike" cap="none">
                <a:solidFill>
                  <a:srgbClr val="CF003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CF0031"/>
              </a:buClr>
              <a:buSzPts val="3200"/>
              <a:buFont typeface="Helvetica Neue"/>
              <a:buNone/>
              <a:defRPr sz="3200" b="1" i="0" u="none" strike="noStrike" cap="none">
                <a:solidFill>
                  <a:srgbClr val="CF003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CF0031"/>
              </a:buClr>
              <a:buSzPts val="3200"/>
              <a:buFont typeface="Helvetica Neue"/>
              <a:buNone/>
              <a:defRPr sz="3200" b="1" i="0" u="none" strike="noStrike" cap="none">
                <a:solidFill>
                  <a:srgbClr val="CF003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CF0031"/>
              </a:buClr>
              <a:buSzPts val="3200"/>
              <a:buFont typeface="Helvetica Neue"/>
              <a:buNone/>
              <a:defRPr sz="3200" b="1" i="0" u="none" strike="noStrike" cap="none">
                <a:solidFill>
                  <a:srgbClr val="CF003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CF0031"/>
              </a:buClr>
              <a:buSzPts val="3200"/>
              <a:buFont typeface="Helvetica Neue"/>
              <a:buNone/>
              <a:defRPr sz="3200" b="1" i="0" u="none" strike="noStrike" cap="none">
                <a:solidFill>
                  <a:srgbClr val="CF003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CF0031"/>
              </a:buClr>
              <a:buSzPts val="3200"/>
              <a:buFont typeface="Helvetica Neue"/>
              <a:buNone/>
              <a:defRPr sz="3200" b="1" i="0" u="none" strike="noStrike" cap="none">
                <a:solidFill>
                  <a:srgbClr val="CF0031"/>
                </a:solidFill>
                <a:latin typeface="Helvetica Neue"/>
                <a:ea typeface="Helvetica Neue"/>
                <a:cs typeface="Helvetica Neue"/>
                <a:sym typeface="Helvetica Neue"/>
              </a:defRPr>
            </a:lvl9pPr>
          </a:lstStyle>
          <a:p>
            <a:endParaRPr/>
          </a:p>
        </p:txBody>
      </p:sp>
      <p:sp>
        <p:nvSpPr>
          <p:cNvPr id="58" name="Google Shape;58;p13"/>
          <p:cNvSpPr txBox="1">
            <a:spLocks noGrp="1"/>
          </p:cNvSpPr>
          <p:nvPr>
            <p:ph type="body" idx="1"/>
          </p:nvPr>
        </p:nvSpPr>
        <p:spPr>
          <a:xfrm>
            <a:off x="457200" y="1200150"/>
            <a:ext cx="8229600" cy="3943350"/>
          </a:xfrm>
          <a:prstGeom prst="rect">
            <a:avLst/>
          </a:prstGeom>
          <a:noFill/>
          <a:ln>
            <a:noFill/>
          </a:ln>
        </p:spPr>
        <p:txBody>
          <a:bodyPr spcFirstLastPara="1" wrap="square" lIns="45700" tIns="45700" rIns="45700" bIns="45700" anchor="t" anchorCtr="0">
            <a:noAutofit/>
          </a:bodyPr>
          <a:lstStyle>
            <a:lvl1pPr marL="457200" marR="0" lvl="0" indent="-381000" algn="l" rtl="0">
              <a:lnSpc>
                <a:spcPct val="100000"/>
              </a:lnSpc>
              <a:spcBef>
                <a:spcPts val="500"/>
              </a:spcBef>
              <a:spcAft>
                <a:spcPts val="0"/>
              </a:spcAft>
              <a:buClr>
                <a:srgbClr val="005AA3"/>
              </a:buClr>
              <a:buSzPts val="2400"/>
              <a:buFont typeface="Arial"/>
              <a:buChar char="•"/>
              <a:defRPr sz="2400" b="1" i="0" u="none" strike="noStrike" cap="none">
                <a:solidFill>
                  <a:srgbClr val="005AA3"/>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5AA3"/>
              </a:buClr>
              <a:buSzPts val="2400"/>
              <a:buFont typeface="Arial"/>
              <a:buChar char="–"/>
              <a:defRPr sz="2400" b="1" i="0" u="none" strike="noStrike" cap="none">
                <a:solidFill>
                  <a:srgbClr val="005AA3"/>
                </a:solidFill>
                <a:latin typeface="Helvetica Neue"/>
                <a:ea typeface="Helvetica Neue"/>
                <a:cs typeface="Helvetica Neue"/>
                <a:sym typeface="Helvetica Neue"/>
              </a:defRPr>
            </a:lvl2pPr>
            <a:lvl3pPr marL="1371600" marR="0" lvl="2" indent="-381000" algn="l" rtl="0">
              <a:lnSpc>
                <a:spcPct val="100000"/>
              </a:lnSpc>
              <a:spcBef>
                <a:spcPts val="500"/>
              </a:spcBef>
              <a:spcAft>
                <a:spcPts val="0"/>
              </a:spcAft>
              <a:buClr>
                <a:srgbClr val="005AA3"/>
              </a:buClr>
              <a:buSzPts val="2400"/>
              <a:buFont typeface="Arial"/>
              <a:buChar char="•"/>
              <a:defRPr sz="2400" b="1" i="0" u="none" strike="noStrike" cap="none">
                <a:solidFill>
                  <a:srgbClr val="005AA3"/>
                </a:solidFill>
                <a:latin typeface="Helvetica Neue"/>
                <a:ea typeface="Helvetica Neue"/>
                <a:cs typeface="Helvetica Neue"/>
                <a:sym typeface="Helvetica Neue"/>
              </a:defRPr>
            </a:lvl3pPr>
            <a:lvl4pPr marL="1828800" marR="0" lvl="3" indent="-381000" algn="l" rtl="0">
              <a:lnSpc>
                <a:spcPct val="100000"/>
              </a:lnSpc>
              <a:spcBef>
                <a:spcPts val="500"/>
              </a:spcBef>
              <a:spcAft>
                <a:spcPts val="0"/>
              </a:spcAft>
              <a:buClr>
                <a:srgbClr val="005AA3"/>
              </a:buClr>
              <a:buSzPts val="2400"/>
              <a:buFont typeface="Arial"/>
              <a:buChar char="–"/>
              <a:defRPr sz="2400" b="1" i="0" u="none" strike="noStrike" cap="none">
                <a:solidFill>
                  <a:srgbClr val="005AA3"/>
                </a:solidFill>
                <a:latin typeface="Helvetica Neue"/>
                <a:ea typeface="Helvetica Neue"/>
                <a:cs typeface="Helvetica Neue"/>
                <a:sym typeface="Helvetica Neue"/>
              </a:defRPr>
            </a:lvl4pPr>
            <a:lvl5pPr marL="2286000" marR="0" lvl="4" indent="-381000" algn="l" rtl="0">
              <a:lnSpc>
                <a:spcPct val="100000"/>
              </a:lnSpc>
              <a:spcBef>
                <a:spcPts val="500"/>
              </a:spcBef>
              <a:spcAft>
                <a:spcPts val="0"/>
              </a:spcAft>
              <a:buClr>
                <a:srgbClr val="005AA3"/>
              </a:buClr>
              <a:buSzPts val="2400"/>
              <a:buFont typeface="Arial"/>
              <a:buChar char="»"/>
              <a:defRPr sz="2400" b="1" i="0" u="none" strike="noStrike" cap="none">
                <a:solidFill>
                  <a:srgbClr val="005AA3"/>
                </a:solidFill>
                <a:latin typeface="Helvetica Neue"/>
                <a:ea typeface="Helvetica Neue"/>
                <a:cs typeface="Helvetica Neue"/>
                <a:sym typeface="Helvetica Neue"/>
              </a:defRPr>
            </a:lvl5pPr>
            <a:lvl6pPr marL="2743200" marR="0" lvl="5" indent="-381000" algn="l" rtl="0">
              <a:lnSpc>
                <a:spcPct val="100000"/>
              </a:lnSpc>
              <a:spcBef>
                <a:spcPts val="500"/>
              </a:spcBef>
              <a:spcAft>
                <a:spcPts val="0"/>
              </a:spcAft>
              <a:buClr>
                <a:srgbClr val="005AA3"/>
              </a:buClr>
              <a:buSzPts val="2400"/>
              <a:buFont typeface="Arial"/>
              <a:buChar char="•"/>
              <a:defRPr sz="2400" b="1" i="0" u="none" strike="noStrike" cap="none">
                <a:solidFill>
                  <a:srgbClr val="005AA3"/>
                </a:solidFill>
                <a:latin typeface="Helvetica Neue"/>
                <a:ea typeface="Helvetica Neue"/>
                <a:cs typeface="Helvetica Neue"/>
                <a:sym typeface="Helvetica Neue"/>
              </a:defRPr>
            </a:lvl6pPr>
            <a:lvl7pPr marL="3200400" marR="0" lvl="6" indent="-381000" algn="l" rtl="0">
              <a:lnSpc>
                <a:spcPct val="100000"/>
              </a:lnSpc>
              <a:spcBef>
                <a:spcPts val="500"/>
              </a:spcBef>
              <a:spcAft>
                <a:spcPts val="0"/>
              </a:spcAft>
              <a:buClr>
                <a:srgbClr val="005AA3"/>
              </a:buClr>
              <a:buSzPts val="2400"/>
              <a:buFont typeface="Arial"/>
              <a:buChar char="•"/>
              <a:defRPr sz="2400" b="1" i="0" u="none" strike="noStrike" cap="none">
                <a:solidFill>
                  <a:srgbClr val="005AA3"/>
                </a:solidFill>
                <a:latin typeface="Helvetica Neue"/>
                <a:ea typeface="Helvetica Neue"/>
                <a:cs typeface="Helvetica Neue"/>
                <a:sym typeface="Helvetica Neue"/>
              </a:defRPr>
            </a:lvl7pPr>
            <a:lvl8pPr marL="3657600" marR="0" lvl="7" indent="-381000" algn="l" rtl="0">
              <a:lnSpc>
                <a:spcPct val="100000"/>
              </a:lnSpc>
              <a:spcBef>
                <a:spcPts val="500"/>
              </a:spcBef>
              <a:spcAft>
                <a:spcPts val="0"/>
              </a:spcAft>
              <a:buClr>
                <a:srgbClr val="005AA3"/>
              </a:buClr>
              <a:buSzPts val="2400"/>
              <a:buFont typeface="Arial"/>
              <a:buChar char="•"/>
              <a:defRPr sz="2400" b="1" i="0" u="none" strike="noStrike" cap="none">
                <a:solidFill>
                  <a:srgbClr val="005AA3"/>
                </a:solidFill>
                <a:latin typeface="Helvetica Neue"/>
                <a:ea typeface="Helvetica Neue"/>
                <a:cs typeface="Helvetica Neue"/>
                <a:sym typeface="Helvetica Neue"/>
              </a:defRPr>
            </a:lvl8pPr>
            <a:lvl9pPr marL="4114800" marR="0" lvl="8" indent="-381000" algn="l" rtl="0">
              <a:lnSpc>
                <a:spcPct val="100000"/>
              </a:lnSpc>
              <a:spcBef>
                <a:spcPts val="500"/>
              </a:spcBef>
              <a:spcAft>
                <a:spcPts val="0"/>
              </a:spcAft>
              <a:buClr>
                <a:srgbClr val="005AA3"/>
              </a:buClr>
              <a:buSzPts val="2400"/>
              <a:buFont typeface="Arial"/>
              <a:buChar char="•"/>
              <a:defRPr sz="2400" b="1" i="0" u="none" strike="noStrike" cap="none">
                <a:solidFill>
                  <a:srgbClr val="005AA3"/>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scouting.org/Home/Marketing/Resources/SocialMedia.aspx"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eVQaNcG7q0Q"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2408176" y="-1"/>
            <a:ext cx="6278625" cy="1582694"/>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005AA3"/>
              </a:buClr>
              <a:buSzPts val="4000"/>
              <a:buFont typeface="Trebuchet MS"/>
              <a:buNone/>
            </a:pPr>
            <a:r>
              <a:rPr lang="en">
                <a:solidFill>
                  <a:srgbClr val="366092"/>
                </a:solidFill>
                <a:latin typeface="Trebuchet MS"/>
                <a:ea typeface="Trebuchet MS"/>
                <a:cs typeface="Trebuchet MS"/>
                <a:sym typeface="Trebuchet MS"/>
              </a:rPr>
              <a:t>Southeast District</a:t>
            </a:r>
            <a:br>
              <a:rPr lang="en">
                <a:solidFill>
                  <a:srgbClr val="366092"/>
                </a:solidFill>
                <a:latin typeface="Trebuchet MS"/>
                <a:ea typeface="Trebuchet MS"/>
                <a:cs typeface="Trebuchet MS"/>
                <a:sym typeface="Trebuchet MS"/>
              </a:rPr>
            </a:br>
            <a:r>
              <a:rPr lang="en" sz="2800">
                <a:solidFill>
                  <a:srgbClr val="CF0031"/>
                </a:solidFill>
              </a:rPr>
              <a:t>Narragansett Council</a:t>
            </a:r>
            <a:endParaRPr/>
          </a:p>
        </p:txBody>
      </p:sp>
      <p:sp>
        <p:nvSpPr>
          <p:cNvPr id="110" name="Google Shape;110;p20"/>
          <p:cNvSpPr txBox="1">
            <a:spLocks noGrp="1"/>
          </p:cNvSpPr>
          <p:nvPr>
            <p:ph type="sldNum" idx="12"/>
          </p:nvPr>
        </p:nvSpPr>
        <p:spPr>
          <a:xfrm>
            <a:off x="8924778" y="4867513"/>
            <a:ext cx="174772" cy="182881"/>
          </a:xfrm>
          <a:prstGeom prst="rect">
            <a:avLst/>
          </a:prstGeom>
          <a:noFill/>
          <a:ln>
            <a:noFill/>
          </a:ln>
        </p:spPr>
        <p:txBody>
          <a:bodyPr spcFirstLastPara="1" wrap="square" lIns="45700" tIns="45700" rIns="45700" bIns="45700" anchor="ctr" anchorCtr="0">
            <a:noAutofit/>
          </a:bodyPr>
          <a:lstStyle/>
          <a:p>
            <a:pPr marL="0" lvl="0" indent="0" algn="r" rtl="0">
              <a:lnSpc>
                <a:spcPct val="100000"/>
              </a:lnSpc>
              <a:spcBef>
                <a:spcPts val="0"/>
              </a:spcBef>
              <a:spcAft>
                <a:spcPts val="0"/>
              </a:spcAft>
              <a:buClr>
                <a:srgbClr val="95B3D7"/>
              </a:buClr>
              <a:buSzPts val="1000"/>
              <a:buFont typeface="Helvetica Neue"/>
              <a:buNone/>
            </a:pPr>
            <a:fld id="{00000000-1234-1234-1234-123412341234}" type="slidenum">
              <a:rPr lang="en" sz="1000" b="1">
                <a:solidFill>
                  <a:srgbClr val="95B3D7"/>
                </a:solidFill>
                <a:latin typeface="Helvetica Neue"/>
                <a:ea typeface="Helvetica Neue"/>
                <a:cs typeface="Helvetica Neue"/>
                <a:sym typeface="Helvetica Neue"/>
              </a:rPr>
              <a:t>1</a:t>
            </a:fld>
            <a:endParaRPr/>
          </a:p>
        </p:txBody>
      </p:sp>
      <p:pic>
        <p:nvPicPr>
          <p:cNvPr id="111" name="Google Shape;111;p20" descr="Picture 4"/>
          <p:cNvPicPr preferRelativeResize="0"/>
          <p:nvPr/>
        </p:nvPicPr>
        <p:blipFill rotWithShape="1">
          <a:blip r:embed="rId3">
            <a:alphaModFix/>
          </a:blip>
          <a:srcRect/>
          <a:stretch/>
        </p:blipFill>
        <p:spPr>
          <a:xfrm>
            <a:off x="4175917" y="3838266"/>
            <a:ext cx="2743200" cy="633050"/>
          </a:xfrm>
          <a:prstGeom prst="rect">
            <a:avLst/>
          </a:prstGeom>
          <a:noFill/>
          <a:ln>
            <a:noFill/>
          </a:ln>
        </p:spPr>
      </p:pic>
      <p:sp>
        <p:nvSpPr>
          <p:cNvPr id="112" name="Google Shape;112;p20"/>
          <p:cNvSpPr txBox="1"/>
          <p:nvPr/>
        </p:nvSpPr>
        <p:spPr>
          <a:xfrm>
            <a:off x="2408175" y="1582700"/>
            <a:ext cx="6278700" cy="18780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None/>
            </a:pPr>
            <a:r>
              <a:rPr lang="en" sz="4000" b="1" i="0" u="none" strike="noStrike" cap="none">
                <a:solidFill>
                  <a:srgbClr val="CF0031"/>
                </a:solidFill>
                <a:latin typeface="Trebuchet MS"/>
                <a:ea typeface="Trebuchet MS"/>
                <a:cs typeface="Trebuchet MS"/>
                <a:sym typeface="Trebuchet MS"/>
              </a:rPr>
              <a:t>Welcome to the March Cub Scout </a:t>
            </a:r>
            <a:r>
              <a:rPr lang="en" sz="4000" b="1">
                <a:solidFill>
                  <a:srgbClr val="CF0031"/>
                </a:solidFill>
                <a:latin typeface="Trebuchet MS"/>
                <a:ea typeface="Trebuchet MS"/>
                <a:cs typeface="Trebuchet MS"/>
                <a:sym typeface="Trebuchet MS"/>
              </a:rPr>
              <a:t>Breakout Session</a:t>
            </a:r>
            <a:r>
              <a:rPr lang="en" sz="4000" b="1" i="0" u="none" strike="noStrike" cap="none">
                <a:solidFill>
                  <a:srgbClr val="CF0031"/>
                </a:solidFill>
                <a:latin typeface="Trebuchet MS"/>
                <a:ea typeface="Trebuchet MS"/>
                <a:cs typeface="Trebuchet MS"/>
                <a:sym typeface="Trebuchet MS"/>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2408238" y="205978"/>
            <a:ext cx="6202363" cy="857251"/>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CF0031"/>
              </a:buClr>
              <a:buSzPts val="1800"/>
              <a:buNone/>
            </a:pPr>
            <a:r>
              <a:rPr lang="en">
                <a:latin typeface="Trebuchet MS"/>
                <a:ea typeface="Trebuchet MS"/>
                <a:cs typeface="Trebuchet MS"/>
                <a:sym typeface="Trebuchet MS"/>
              </a:rPr>
              <a:t>Event Planning</a:t>
            </a:r>
            <a:endParaRPr/>
          </a:p>
        </p:txBody>
      </p:sp>
      <p:sp>
        <p:nvSpPr>
          <p:cNvPr id="180" name="Google Shape;180;p29"/>
          <p:cNvSpPr txBox="1">
            <a:spLocks noGrp="1"/>
          </p:cNvSpPr>
          <p:nvPr>
            <p:ph type="body" idx="1"/>
          </p:nvPr>
        </p:nvSpPr>
        <p:spPr>
          <a:xfrm>
            <a:off x="2408238" y="1016001"/>
            <a:ext cx="6278563" cy="3578622"/>
          </a:xfrm>
          <a:prstGeom prst="rect">
            <a:avLst/>
          </a:prstGeom>
          <a:noFill/>
          <a:ln>
            <a:noFill/>
          </a:ln>
        </p:spPr>
        <p:txBody>
          <a:bodyPr spcFirstLastPara="1" wrap="square" lIns="45700" tIns="45700" rIns="45700" bIns="45700" anchor="t" anchorCtr="0">
            <a:noAutofit/>
          </a:bodyPr>
          <a:lstStyle/>
          <a:p>
            <a:pPr marL="457200" lvl="0" indent="-342900" algn="l" rtl="0">
              <a:lnSpc>
                <a:spcPct val="115000"/>
              </a:lnSpc>
              <a:spcBef>
                <a:spcPts val="500"/>
              </a:spcBef>
              <a:spcAft>
                <a:spcPts val="0"/>
              </a:spcAft>
              <a:buSzPts val="1800"/>
              <a:buChar char="★"/>
            </a:pPr>
            <a:r>
              <a:rPr lang="en"/>
              <a:t>Schedule Wisely</a:t>
            </a:r>
            <a:endParaRPr/>
          </a:p>
          <a:p>
            <a:pPr marL="914400" lvl="1" indent="-342900" algn="l" rtl="0">
              <a:lnSpc>
                <a:spcPct val="115000"/>
              </a:lnSpc>
              <a:spcBef>
                <a:spcPts val="0"/>
              </a:spcBef>
              <a:spcAft>
                <a:spcPts val="0"/>
              </a:spcAft>
              <a:buSzPts val="1800"/>
              <a:buChar char="○"/>
            </a:pPr>
            <a:r>
              <a:rPr lang="en" sz="1800"/>
              <a:t>Tournament brackets</a:t>
            </a:r>
            <a:endParaRPr sz="1800"/>
          </a:p>
          <a:p>
            <a:pPr marL="914400" lvl="1" indent="-342900" algn="l" rtl="0">
              <a:lnSpc>
                <a:spcPct val="115000"/>
              </a:lnSpc>
              <a:spcBef>
                <a:spcPts val="0"/>
              </a:spcBef>
              <a:spcAft>
                <a:spcPts val="0"/>
              </a:spcAft>
              <a:buSzPts val="1800"/>
              <a:buChar char="○"/>
            </a:pPr>
            <a:r>
              <a:rPr lang="en" sz="1800"/>
              <a:t>Elimination style</a:t>
            </a:r>
            <a:endParaRPr sz="1800"/>
          </a:p>
          <a:p>
            <a:pPr marL="914400" lvl="1" indent="-342900" algn="l" rtl="0">
              <a:lnSpc>
                <a:spcPct val="115000"/>
              </a:lnSpc>
              <a:spcBef>
                <a:spcPts val="0"/>
              </a:spcBef>
              <a:spcAft>
                <a:spcPts val="0"/>
              </a:spcAft>
              <a:buSzPts val="1800"/>
              <a:buChar char="○"/>
            </a:pPr>
            <a:r>
              <a:rPr lang="en" sz="1800"/>
              <a:t>Round robin style</a:t>
            </a:r>
            <a:endParaRPr sz="1800"/>
          </a:p>
          <a:p>
            <a:pPr marL="457200" lvl="0" indent="-381000" algn="l" rtl="0">
              <a:lnSpc>
                <a:spcPct val="115000"/>
              </a:lnSpc>
              <a:spcBef>
                <a:spcPts val="0"/>
              </a:spcBef>
              <a:spcAft>
                <a:spcPts val="0"/>
              </a:spcAft>
              <a:buSzPts val="2400"/>
              <a:buChar char="★"/>
            </a:pPr>
            <a:r>
              <a:rPr lang="en"/>
              <a:t>Stagger Starting Times</a:t>
            </a:r>
            <a:endParaRPr/>
          </a:p>
          <a:p>
            <a:pPr marL="914400" lvl="1" indent="-342900" algn="l" rtl="0">
              <a:lnSpc>
                <a:spcPct val="115000"/>
              </a:lnSpc>
              <a:spcBef>
                <a:spcPts val="0"/>
              </a:spcBef>
              <a:spcAft>
                <a:spcPts val="0"/>
              </a:spcAft>
              <a:buSzPts val="1800"/>
              <a:buChar char="○"/>
            </a:pPr>
            <a:r>
              <a:rPr lang="en" sz="1800"/>
              <a:t>Younger to older or older to younger</a:t>
            </a:r>
            <a:endParaRPr sz="1800"/>
          </a:p>
          <a:p>
            <a:pPr marL="914400" lvl="1" indent="-342900" algn="l" rtl="0">
              <a:lnSpc>
                <a:spcPct val="115000"/>
              </a:lnSpc>
              <a:spcBef>
                <a:spcPts val="0"/>
              </a:spcBef>
              <a:spcAft>
                <a:spcPts val="0"/>
              </a:spcAft>
              <a:buSzPts val="1800"/>
              <a:buChar char="○"/>
            </a:pPr>
            <a:r>
              <a:rPr lang="en" sz="1800"/>
              <a:t>Have different arrival times to eliminate waiting</a:t>
            </a:r>
            <a:endParaRPr sz="1800"/>
          </a:p>
          <a:p>
            <a:pPr marL="914400" lvl="1" indent="-342900" algn="l" rtl="0">
              <a:lnSpc>
                <a:spcPct val="115000"/>
              </a:lnSpc>
              <a:spcBef>
                <a:spcPts val="0"/>
              </a:spcBef>
              <a:spcAft>
                <a:spcPts val="0"/>
              </a:spcAft>
              <a:buSzPts val="1800"/>
              <a:buChar char="○"/>
            </a:pPr>
            <a:r>
              <a:rPr lang="en" sz="1800"/>
              <a:t>Have different award ceremonies to allow families to leave early</a:t>
            </a:r>
            <a:endParaRPr sz="1800"/>
          </a:p>
          <a:p>
            <a:pPr marL="914400" lvl="1" indent="-342900" algn="l" rtl="0">
              <a:lnSpc>
                <a:spcPct val="115000"/>
              </a:lnSpc>
              <a:spcBef>
                <a:spcPts val="0"/>
              </a:spcBef>
              <a:spcAft>
                <a:spcPts val="0"/>
              </a:spcAft>
              <a:buSzPts val="1800"/>
              <a:buChar char="○"/>
            </a:pPr>
            <a:r>
              <a:rPr lang="en" sz="1800"/>
              <a:t>Know your pack!</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2408238" y="205978"/>
            <a:ext cx="6202363" cy="857251"/>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CF0031"/>
              </a:buClr>
              <a:buSzPts val="1800"/>
              <a:buNone/>
            </a:pPr>
            <a:r>
              <a:rPr lang="en"/>
              <a:t>What to do in the down time?</a:t>
            </a:r>
            <a:endParaRPr/>
          </a:p>
        </p:txBody>
      </p:sp>
      <p:sp>
        <p:nvSpPr>
          <p:cNvPr id="186" name="Google Shape;186;p30"/>
          <p:cNvSpPr txBox="1">
            <a:spLocks noGrp="1"/>
          </p:cNvSpPr>
          <p:nvPr>
            <p:ph type="body" idx="1"/>
          </p:nvPr>
        </p:nvSpPr>
        <p:spPr>
          <a:xfrm>
            <a:off x="2408250" y="994700"/>
            <a:ext cx="6478200" cy="3793800"/>
          </a:xfrm>
          <a:prstGeom prst="rect">
            <a:avLst/>
          </a:prstGeom>
          <a:noFill/>
          <a:ln>
            <a:noFill/>
          </a:ln>
        </p:spPr>
        <p:txBody>
          <a:bodyPr spcFirstLastPara="1" wrap="square" lIns="45700" tIns="45700" rIns="45700" bIns="45700" anchor="t" anchorCtr="0">
            <a:noAutofit/>
          </a:bodyPr>
          <a:lstStyle/>
          <a:p>
            <a:pPr marL="457200" lvl="0" indent="-342900" algn="l" rtl="0">
              <a:lnSpc>
                <a:spcPct val="100000"/>
              </a:lnSpc>
              <a:spcBef>
                <a:spcPts val="500"/>
              </a:spcBef>
              <a:spcAft>
                <a:spcPts val="0"/>
              </a:spcAft>
              <a:buClr>
                <a:srgbClr val="005AA3"/>
              </a:buClr>
              <a:buSzPts val="1800"/>
              <a:buChar char="★"/>
            </a:pPr>
            <a:r>
              <a:rPr lang="en"/>
              <a:t>Have activities for siblings</a:t>
            </a:r>
            <a:endParaRPr/>
          </a:p>
          <a:p>
            <a:pPr marL="914400" lvl="1" indent="-342900" algn="l" rtl="0">
              <a:lnSpc>
                <a:spcPct val="100000"/>
              </a:lnSpc>
              <a:spcBef>
                <a:spcPts val="500"/>
              </a:spcBef>
              <a:spcAft>
                <a:spcPts val="0"/>
              </a:spcAft>
              <a:buSzPts val="1800"/>
              <a:buChar char="○"/>
            </a:pPr>
            <a:r>
              <a:rPr lang="en" sz="1800"/>
              <a:t>Concession stands</a:t>
            </a:r>
            <a:endParaRPr sz="1800"/>
          </a:p>
          <a:p>
            <a:pPr marL="914400" lvl="1" indent="-342900" algn="l" rtl="0">
              <a:lnSpc>
                <a:spcPct val="100000"/>
              </a:lnSpc>
              <a:spcBef>
                <a:spcPts val="500"/>
              </a:spcBef>
              <a:spcAft>
                <a:spcPts val="0"/>
              </a:spcAft>
              <a:buSzPts val="1800"/>
              <a:buChar char="○"/>
            </a:pPr>
            <a:r>
              <a:rPr lang="en" sz="1800"/>
              <a:t>Second track</a:t>
            </a:r>
            <a:endParaRPr sz="1800"/>
          </a:p>
          <a:p>
            <a:pPr marL="914400" lvl="1" indent="-342900" algn="l" rtl="0">
              <a:lnSpc>
                <a:spcPct val="100000"/>
              </a:lnSpc>
              <a:spcBef>
                <a:spcPts val="500"/>
              </a:spcBef>
              <a:spcAft>
                <a:spcPts val="0"/>
              </a:spcAft>
              <a:buSzPts val="1800"/>
              <a:buChar char="○"/>
            </a:pPr>
            <a:r>
              <a:rPr lang="en" sz="1800"/>
              <a:t>Face painting, games, coloring pages, etc.</a:t>
            </a:r>
            <a:endParaRPr sz="1800"/>
          </a:p>
          <a:p>
            <a:pPr marL="914400" lvl="1" indent="-342900" algn="l" rtl="0">
              <a:lnSpc>
                <a:spcPct val="100000"/>
              </a:lnSpc>
              <a:spcBef>
                <a:spcPts val="500"/>
              </a:spcBef>
              <a:spcAft>
                <a:spcPts val="0"/>
              </a:spcAft>
              <a:buSzPts val="1800"/>
              <a:buChar char="○"/>
            </a:pPr>
            <a:r>
              <a:rPr lang="en" sz="1800"/>
              <a:t>Take pictures - photo booth, derby license</a:t>
            </a:r>
            <a:endParaRPr sz="1800"/>
          </a:p>
          <a:p>
            <a:pPr marL="457200" lvl="0" indent="-342900" algn="l" rtl="0">
              <a:lnSpc>
                <a:spcPct val="115000"/>
              </a:lnSpc>
              <a:spcBef>
                <a:spcPts val="500"/>
              </a:spcBef>
              <a:spcAft>
                <a:spcPts val="0"/>
              </a:spcAft>
              <a:buSzPts val="1800"/>
              <a:buChar char="★"/>
            </a:pPr>
            <a:r>
              <a:rPr lang="en"/>
              <a:t>BSA guidelines regarding social media, posted at:</a:t>
            </a:r>
            <a:r>
              <a:rPr lang="en" sz="1800"/>
              <a:t> </a:t>
            </a:r>
            <a:r>
              <a:rPr lang="en" sz="1400" u="sng">
                <a:solidFill>
                  <a:schemeClr val="hlink"/>
                </a:solidFill>
                <a:hlinkClick r:id="rId3"/>
              </a:rPr>
              <a:t>www.scouting.org/Home/Marketing/Resources/SocialMedia.aspx</a:t>
            </a:r>
            <a:r>
              <a:rPr lang="en" sz="1400"/>
              <a:t>.</a:t>
            </a:r>
            <a:endParaRPr sz="1400"/>
          </a:p>
          <a:p>
            <a:pPr marL="457200" lvl="0" indent="-381000" algn="l" rtl="0">
              <a:lnSpc>
                <a:spcPct val="115000"/>
              </a:lnSpc>
              <a:spcBef>
                <a:spcPts val="500"/>
              </a:spcBef>
              <a:spcAft>
                <a:spcPts val="0"/>
              </a:spcAft>
              <a:buSzPts val="2400"/>
              <a:buChar char="★"/>
            </a:pPr>
            <a:r>
              <a:rPr lang="en"/>
              <a:t>MAKE MEMORIES &amp; HAVE FUN!!</a:t>
            </a:r>
            <a:endParaRPr/>
          </a:p>
          <a:p>
            <a:pPr marL="914400" lvl="0" indent="0" algn="l" rtl="0">
              <a:lnSpc>
                <a:spcPct val="100000"/>
              </a:lnSpc>
              <a:spcBef>
                <a:spcPts val="500"/>
              </a:spcBef>
              <a:spcAft>
                <a:spcPts val="0"/>
              </a:spcAft>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2408176" y="1780403"/>
            <a:ext cx="6278625" cy="1582694"/>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CF0031"/>
              </a:buClr>
              <a:buSzPts val="4000"/>
              <a:buFont typeface="Trebuchet MS"/>
              <a:buNone/>
            </a:pPr>
            <a:r>
              <a:rPr lang="en">
                <a:latin typeface="Trebuchet MS"/>
                <a:ea typeface="Trebuchet MS"/>
                <a:cs typeface="Trebuchet MS"/>
                <a:sym typeface="Trebuchet MS"/>
              </a:rPr>
              <a:t>Thank You...</a:t>
            </a:r>
            <a:endParaRPr/>
          </a:p>
        </p:txBody>
      </p:sp>
      <p:sp>
        <p:nvSpPr>
          <p:cNvPr id="192" name="Google Shape;192;p31"/>
          <p:cNvSpPr txBox="1">
            <a:spLocks noGrp="1"/>
          </p:cNvSpPr>
          <p:nvPr>
            <p:ph type="sldNum" idx="12"/>
          </p:nvPr>
        </p:nvSpPr>
        <p:spPr>
          <a:xfrm>
            <a:off x="8854147" y="4867513"/>
            <a:ext cx="245404" cy="182881"/>
          </a:xfrm>
          <a:prstGeom prst="rect">
            <a:avLst/>
          </a:prstGeom>
          <a:noFill/>
          <a:ln>
            <a:noFill/>
          </a:ln>
        </p:spPr>
        <p:txBody>
          <a:bodyPr spcFirstLastPara="1" wrap="square" lIns="45700" tIns="45700" rIns="45700" bIns="45700" anchor="ctr" anchorCtr="0">
            <a:noAutofit/>
          </a:bodyPr>
          <a:lstStyle/>
          <a:p>
            <a:pPr marL="0" lvl="0" indent="0" algn="r" rtl="0">
              <a:lnSpc>
                <a:spcPct val="100000"/>
              </a:lnSpc>
              <a:spcBef>
                <a:spcPts val="0"/>
              </a:spcBef>
              <a:spcAft>
                <a:spcPts val="0"/>
              </a:spcAft>
              <a:buClr>
                <a:srgbClr val="95B3D7"/>
              </a:buClr>
              <a:buSzPts val="1000"/>
              <a:buFont typeface="Helvetica Neue"/>
              <a:buNone/>
            </a:pPr>
            <a:fld id="{00000000-1234-1234-1234-123412341234}" type="slidenum">
              <a:rPr lang="en" sz="1000" b="1">
                <a:solidFill>
                  <a:srgbClr val="95B3D7"/>
                </a:solidFill>
                <a:latin typeface="Helvetica Neue"/>
                <a:ea typeface="Helvetica Neue"/>
                <a:cs typeface="Helvetica Neue"/>
                <a:sym typeface="Helvetica Neue"/>
              </a:rPr>
              <a:t>12</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408238" y="205978"/>
            <a:ext cx="6202363" cy="857251"/>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CF0031"/>
              </a:buClr>
              <a:buSzPts val="4000"/>
              <a:buFont typeface="Trebuchet MS"/>
              <a:buNone/>
            </a:pPr>
            <a:r>
              <a:rPr lang="en" sz="4000">
                <a:latin typeface="Trebuchet MS"/>
                <a:ea typeface="Trebuchet MS"/>
                <a:cs typeface="Trebuchet MS"/>
                <a:sym typeface="Trebuchet MS"/>
              </a:rPr>
              <a:t>Agenda</a:t>
            </a:r>
            <a:endParaRPr/>
          </a:p>
        </p:txBody>
      </p:sp>
      <p:sp>
        <p:nvSpPr>
          <p:cNvPr id="118" name="Google Shape;118;p21"/>
          <p:cNvSpPr txBox="1">
            <a:spLocks noGrp="1"/>
          </p:cNvSpPr>
          <p:nvPr>
            <p:ph type="body" idx="1"/>
          </p:nvPr>
        </p:nvSpPr>
        <p:spPr>
          <a:xfrm>
            <a:off x="2408250" y="1242650"/>
            <a:ext cx="6278700" cy="2015700"/>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5AA3"/>
              </a:buClr>
              <a:buSzPts val="2800"/>
              <a:buChar char="•"/>
            </a:pPr>
            <a:r>
              <a:rPr lang="en"/>
              <a:t>Welcome</a:t>
            </a:r>
            <a:endParaRPr/>
          </a:p>
          <a:p>
            <a:pPr marL="342900" lvl="0" indent="-342900" algn="l" rtl="0">
              <a:lnSpc>
                <a:spcPct val="100000"/>
              </a:lnSpc>
              <a:spcBef>
                <a:spcPts val="600"/>
              </a:spcBef>
              <a:spcAft>
                <a:spcPts val="0"/>
              </a:spcAft>
              <a:buClr>
                <a:srgbClr val="005AA3"/>
              </a:buClr>
              <a:buSzPts val="2800"/>
              <a:buChar char="•"/>
            </a:pPr>
            <a:r>
              <a:rPr lang="en"/>
              <a:t>Introduction and Announcements</a:t>
            </a:r>
            <a:endParaRPr/>
          </a:p>
          <a:p>
            <a:pPr marL="342900" lvl="0" indent="-342900" algn="l" rtl="0">
              <a:lnSpc>
                <a:spcPct val="100000"/>
              </a:lnSpc>
              <a:spcBef>
                <a:spcPts val="600"/>
              </a:spcBef>
              <a:spcAft>
                <a:spcPts val="0"/>
              </a:spcAft>
              <a:buSzPts val="2800"/>
              <a:buChar char="•"/>
            </a:pPr>
            <a:r>
              <a:rPr lang="en"/>
              <a:t>Cub Scout Pinewood Derbies</a:t>
            </a:r>
            <a:endParaRPr/>
          </a:p>
          <a:p>
            <a:pPr marL="457200" lvl="0" indent="0" algn="l" rtl="0">
              <a:lnSpc>
                <a:spcPct val="100000"/>
              </a:lnSpc>
              <a:spcBef>
                <a:spcPts val="600"/>
              </a:spcBef>
              <a:spcAft>
                <a:spcPts val="0"/>
              </a:spcAft>
              <a:buNone/>
            </a:pPr>
            <a:endParaRPr/>
          </a:p>
        </p:txBody>
      </p:sp>
      <p:sp>
        <p:nvSpPr>
          <p:cNvPr id="119" name="Google Shape;119;p21"/>
          <p:cNvSpPr txBox="1">
            <a:spLocks noGrp="1"/>
          </p:cNvSpPr>
          <p:nvPr>
            <p:ph type="sldNum" idx="12"/>
          </p:nvPr>
        </p:nvSpPr>
        <p:spPr>
          <a:xfrm>
            <a:off x="8924778" y="4927044"/>
            <a:ext cx="174772" cy="182881"/>
          </a:xfrm>
          <a:prstGeom prst="rect">
            <a:avLst/>
          </a:prstGeom>
          <a:noFill/>
          <a:ln>
            <a:noFill/>
          </a:ln>
        </p:spPr>
        <p:txBody>
          <a:bodyPr spcFirstLastPara="1" wrap="square" lIns="45700" tIns="45700" rIns="45700" bIns="45700" anchor="ctr" anchorCtr="0">
            <a:noAutofit/>
          </a:bodyPr>
          <a:lstStyle/>
          <a:p>
            <a:pPr marL="0" lvl="0" indent="0" algn="r" rtl="0">
              <a:lnSpc>
                <a:spcPct val="100000"/>
              </a:lnSpc>
              <a:spcBef>
                <a:spcPts val="0"/>
              </a:spcBef>
              <a:spcAft>
                <a:spcPts val="0"/>
              </a:spcAft>
              <a:buClr>
                <a:srgbClr val="95B3D7"/>
              </a:buClr>
              <a:buSzPts val="1000"/>
              <a:buFont typeface="Helvetica Neue"/>
              <a:buNone/>
            </a:pPr>
            <a:fld id="{00000000-1234-1234-1234-123412341234}" type="slidenum">
              <a:rPr lang="en" sz="1000" b="1">
                <a:solidFill>
                  <a:srgbClr val="95B3D7"/>
                </a:solidFill>
                <a:latin typeface="Helvetica Neue"/>
                <a:ea typeface="Helvetica Neue"/>
                <a:cs typeface="Helvetica Neue"/>
                <a:sym typeface="Helvetica Neue"/>
              </a:rPr>
              <a:t>2</a:t>
            </a:fld>
            <a:endParaRPr/>
          </a:p>
        </p:txBody>
      </p:sp>
      <p:pic>
        <p:nvPicPr>
          <p:cNvPr id="120" name="Google Shape;120;p21"/>
          <p:cNvPicPr preferRelativeResize="0"/>
          <p:nvPr/>
        </p:nvPicPr>
        <p:blipFill>
          <a:blip r:embed="rId3">
            <a:alphaModFix/>
          </a:blip>
          <a:stretch>
            <a:fillRect/>
          </a:stretch>
        </p:blipFill>
        <p:spPr>
          <a:xfrm>
            <a:off x="4782075" y="2990825"/>
            <a:ext cx="1640337" cy="2015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sldNum" idx="12"/>
          </p:nvPr>
        </p:nvSpPr>
        <p:spPr>
          <a:xfrm>
            <a:off x="8924778" y="4867513"/>
            <a:ext cx="174772" cy="182881"/>
          </a:xfrm>
          <a:prstGeom prst="rect">
            <a:avLst/>
          </a:prstGeom>
          <a:noFill/>
          <a:ln>
            <a:noFill/>
          </a:ln>
        </p:spPr>
        <p:txBody>
          <a:bodyPr spcFirstLastPara="1" wrap="square" lIns="45700" tIns="45700" rIns="45700" bIns="45700" anchor="ctr" anchorCtr="0">
            <a:noAutofit/>
          </a:bodyPr>
          <a:lstStyle/>
          <a:p>
            <a:pPr marL="0" lvl="0" indent="0" algn="r" rtl="0">
              <a:lnSpc>
                <a:spcPct val="100000"/>
              </a:lnSpc>
              <a:spcBef>
                <a:spcPts val="0"/>
              </a:spcBef>
              <a:spcAft>
                <a:spcPts val="0"/>
              </a:spcAft>
              <a:buClr>
                <a:srgbClr val="95B3D7"/>
              </a:buClr>
              <a:buSzPts val="1000"/>
              <a:buFont typeface="Helvetica Neue"/>
              <a:buNone/>
            </a:pPr>
            <a:fld id="{00000000-1234-1234-1234-123412341234}" type="slidenum">
              <a:rPr lang="en" sz="1000" b="1">
                <a:solidFill>
                  <a:srgbClr val="95B3D7"/>
                </a:solidFill>
                <a:latin typeface="Helvetica Neue"/>
                <a:ea typeface="Helvetica Neue"/>
                <a:cs typeface="Helvetica Neue"/>
                <a:sym typeface="Helvetica Neue"/>
              </a:rPr>
              <a:t>3</a:t>
            </a:fld>
            <a:endParaRPr/>
          </a:p>
        </p:txBody>
      </p:sp>
      <p:pic>
        <p:nvPicPr>
          <p:cNvPr id="126" name="Google Shape;126;p22"/>
          <p:cNvPicPr preferRelativeResize="0"/>
          <p:nvPr/>
        </p:nvPicPr>
        <p:blipFill>
          <a:blip r:embed="rId3">
            <a:alphaModFix/>
          </a:blip>
          <a:stretch>
            <a:fillRect/>
          </a:stretch>
        </p:blipFill>
        <p:spPr>
          <a:xfrm>
            <a:off x="3115875" y="766050"/>
            <a:ext cx="5067675" cy="3374251"/>
          </a:xfrm>
          <a:prstGeom prst="rect">
            <a:avLst/>
          </a:prstGeom>
          <a:noFill/>
          <a:ln>
            <a:noFill/>
          </a:ln>
        </p:spPr>
      </p:pic>
      <p:sp>
        <p:nvSpPr>
          <p:cNvPr id="127" name="Google Shape;127;p22"/>
          <p:cNvSpPr/>
          <p:nvPr/>
        </p:nvSpPr>
        <p:spPr>
          <a:xfrm>
            <a:off x="2774250" y="614775"/>
            <a:ext cx="5409300" cy="3676800"/>
          </a:xfrm>
          <a:prstGeom prst="rect">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22"/>
          <p:cNvPicPr preferRelativeResize="0"/>
          <p:nvPr/>
        </p:nvPicPr>
        <p:blipFill>
          <a:blip r:embed="rId3">
            <a:alphaModFix/>
          </a:blip>
          <a:stretch>
            <a:fillRect/>
          </a:stretch>
        </p:blipFill>
        <p:spPr>
          <a:xfrm>
            <a:off x="2945063" y="766047"/>
            <a:ext cx="5067675" cy="33742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2408238" y="108932"/>
            <a:ext cx="6202363" cy="857251"/>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CF0031"/>
              </a:buClr>
              <a:buSzPts val="3203"/>
              <a:buFont typeface="Trebuchet MS"/>
              <a:buNone/>
            </a:pPr>
            <a:r>
              <a:rPr lang="en" sz="3203">
                <a:latin typeface="Trebuchet MS"/>
                <a:ea typeface="Trebuchet MS"/>
                <a:cs typeface="Trebuchet MS"/>
                <a:sym typeface="Trebuchet MS"/>
              </a:rPr>
              <a:t>Introductions and Announcements</a:t>
            </a:r>
            <a:endParaRPr/>
          </a:p>
        </p:txBody>
      </p:sp>
      <p:sp>
        <p:nvSpPr>
          <p:cNvPr id="134" name="Google Shape;134;p23"/>
          <p:cNvSpPr txBox="1">
            <a:spLocks noGrp="1"/>
          </p:cNvSpPr>
          <p:nvPr>
            <p:ph type="body" idx="1"/>
          </p:nvPr>
        </p:nvSpPr>
        <p:spPr>
          <a:xfrm>
            <a:off x="2408238" y="962924"/>
            <a:ext cx="6278563" cy="339447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5AA3"/>
              </a:buClr>
              <a:buSzPts val="2400"/>
              <a:buNone/>
            </a:pPr>
            <a:r>
              <a:rPr lang="en">
                <a:latin typeface="Trebuchet MS"/>
                <a:ea typeface="Trebuchet MS"/>
                <a:cs typeface="Trebuchet MS"/>
                <a:sym typeface="Trebuchet MS"/>
              </a:rPr>
              <a:t>Introductions </a:t>
            </a:r>
            <a:endParaRPr>
              <a:latin typeface="Trebuchet MS"/>
              <a:ea typeface="Trebuchet MS"/>
              <a:cs typeface="Trebuchet MS"/>
              <a:sym typeface="Trebuchet MS"/>
            </a:endParaRPr>
          </a:p>
          <a:p>
            <a:pPr marL="342900" lvl="0" indent="-342900" algn="l" rtl="0">
              <a:lnSpc>
                <a:spcPct val="100000"/>
              </a:lnSpc>
              <a:spcBef>
                <a:spcPts val="500"/>
              </a:spcBef>
              <a:spcAft>
                <a:spcPts val="0"/>
              </a:spcAft>
              <a:buClr>
                <a:srgbClr val="005AA3"/>
              </a:buClr>
              <a:buSzPts val="2400"/>
              <a:buChar char="•"/>
            </a:pPr>
            <a:r>
              <a:rPr lang="en" b="0">
                <a:latin typeface="Trebuchet MS"/>
                <a:ea typeface="Trebuchet MS"/>
                <a:cs typeface="Trebuchet MS"/>
                <a:sym typeface="Trebuchet MS"/>
              </a:rPr>
              <a:t>New Attendees</a:t>
            </a:r>
            <a:endParaRPr/>
          </a:p>
          <a:p>
            <a:pPr marL="342900" lvl="0" indent="-342900" algn="l" rtl="0">
              <a:lnSpc>
                <a:spcPct val="100000"/>
              </a:lnSpc>
              <a:spcBef>
                <a:spcPts val="500"/>
              </a:spcBef>
              <a:spcAft>
                <a:spcPts val="0"/>
              </a:spcAft>
              <a:buClr>
                <a:srgbClr val="005AA3"/>
              </a:buClr>
              <a:buSzPts val="2400"/>
              <a:buChar char="•"/>
            </a:pPr>
            <a:r>
              <a:rPr lang="en" b="0">
                <a:latin typeface="Trebuchet MS"/>
                <a:ea typeface="Trebuchet MS"/>
                <a:cs typeface="Trebuchet MS"/>
                <a:sym typeface="Trebuchet MS"/>
              </a:rPr>
              <a:t>Staff</a:t>
            </a:r>
            <a:endParaRPr/>
          </a:p>
          <a:p>
            <a:pPr marL="342900" lvl="0" indent="-342900" algn="l" rtl="0">
              <a:lnSpc>
                <a:spcPct val="100000"/>
              </a:lnSpc>
              <a:spcBef>
                <a:spcPts val="500"/>
              </a:spcBef>
              <a:spcAft>
                <a:spcPts val="0"/>
              </a:spcAft>
              <a:buClr>
                <a:srgbClr val="005AA3"/>
              </a:buClr>
              <a:buSzPts val="2400"/>
              <a:buChar char="•"/>
            </a:pPr>
            <a:r>
              <a:rPr lang="en" b="0">
                <a:latin typeface="Trebuchet MS"/>
                <a:ea typeface="Trebuchet MS"/>
                <a:cs typeface="Trebuchet MS"/>
                <a:sym typeface="Trebuchet MS"/>
              </a:rPr>
              <a:t>Visitors</a:t>
            </a:r>
            <a:endParaRPr b="0">
              <a:latin typeface="Trebuchet MS"/>
              <a:ea typeface="Trebuchet MS"/>
              <a:cs typeface="Trebuchet MS"/>
              <a:sym typeface="Trebuchet MS"/>
            </a:endParaRPr>
          </a:p>
          <a:p>
            <a:pPr marL="342900" lvl="0" indent="-342900" algn="l" rtl="0">
              <a:lnSpc>
                <a:spcPct val="100000"/>
              </a:lnSpc>
              <a:spcBef>
                <a:spcPts val="500"/>
              </a:spcBef>
              <a:spcAft>
                <a:spcPts val="0"/>
              </a:spcAft>
              <a:buClr>
                <a:srgbClr val="005AA3"/>
              </a:buClr>
              <a:buSzPts val="2400"/>
              <a:buNone/>
            </a:pPr>
            <a:r>
              <a:rPr lang="en">
                <a:latin typeface="Trebuchet MS"/>
                <a:ea typeface="Trebuchet MS"/>
                <a:cs typeface="Trebuchet MS"/>
                <a:sym typeface="Trebuchet MS"/>
              </a:rPr>
              <a:t>Announcements</a:t>
            </a:r>
            <a:endParaRPr/>
          </a:p>
          <a:p>
            <a:pPr marL="800100" lvl="1" indent="-342900" algn="l" rtl="0">
              <a:lnSpc>
                <a:spcPct val="100000"/>
              </a:lnSpc>
              <a:spcBef>
                <a:spcPts val="500"/>
              </a:spcBef>
              <a:spcAft>
                <a:spcPts val="0"/>
              </a:spcAft>
              <a:buSzPts val="2400"/>
              <a:buChar char="–"/>
            </a:pPr>
            <a:r>
              <a:rPr lang="en" sz="2000" b="0">
                <a:latin typeface="Trebuchet MS"/>
                <a:ea typeface="Trebuchet MS"/>
                <a:cs typeface="Trebuchet MS"/>
                <a:sym typeface="Trebuchet MS"/>
              </a:rPr>
              <a:t>Check the Website of Regional Pinewood Derby Events</a:t>
            </a:r>
            <a:endParaRPr/>
          </a:p>
          <a:p>
            <a:pPr marL="800100" lvl="1" indent="-342900" algn="l" rtl="0">
              <a:lnSpc>
                <a:spcPct val="100000"/>
              </a:lnSpc>
              <a:spcBef>
                <a:spcPts val="500"/>
              </a:spcBef>
              <a:spcAft>
                <a:spcPts val="0"/>
              </a:spcAft>
              <a:buSzPts val="2400"/>
              <a:buChar char="–"/>
            </a:pPr>
            <a:r>
              <a:rPr lang="en" sz="2000" b="0">
                <a:latin typeface="Trebuchet MS"/>
                <a:ea typeface="Trebuchet MS"/>
                <a:cs typeface="Trebuchet MS"/>
                <a:sym typeface="Trebuchet MS"/>
              </a:rPr>
              <a:t>Spring Break At Champlin – April Vacation</a:t>
            </a:r>
            <a:endParaRPr/>
          </a:p>
          <a:p>
            <a:pPr marL="800100" lvl="1" indent="-342900" algn="l" rtl="0">
              <a:lnSpc>
                <a:spcPct val="100000"/>
              </a:lnSpc>
              <a:spcBef>
                <a:spcPts val="500"/>
              </a:spcBef>
              <a:spcAft>
                <a:spcPts val="0"/>
              </a:spcAft>
              <a:buSzPts val="2400"/>
              <a:buChar char="–"/>
            </a:pPr>
            <a:r>
              <a:rPr lang="en" sz="2000" b="0">
                <a:latin typeface="Trebuchet MS"/>
                <a:ea typeface="Trebuchet MS"/>
                <a:cs typeface="Trebuchet MS"/>
                <a:sym typeface="Trebuchet MS"/>
              </a:rPr>
              <a:t>Adventure Base Camp at Champlin</a:t>
            </a:r>
            <a:endParaRPr/>
          </a:p>
        </p:txBody>
      </p:sp>
      <p:sp>
        <p:nvSpPr>
          <p:cNvPr id="135" name="Google Shape;135;p23"/>
          <p:cNvSpPr txBox="1">
            <a:spLocks noGrp="1"/>
          </p:cNvSpPr>
          <p:nvPr>
            <p:ph type="sldNum" idx="12"/>
          </p:nvPr>
        </p:nvSpPr>
        <p:spPr>
          <a:xfrm>
            <a:off x="8924778" y="4927044"/>
            <a:ext cx="174772" cy="182881"/>
          </a:xfrm>
          <a:prstGeom prst="rect">
            <a:avLst/>
          </a:prstGeom>
          <a:noFill/>
          <a:ln>
            <a:noFill/>
          </a:ln>
        </p:spPr>
        <p:txBody>
          <a:bodyPr spcFirstLastPara="1" wrap="square" lIns="45700" tIns="45700" rIns="45700" bIns="45700" anchor="ctr" anchorCtr="0">
            <a:noAutofit/>
          </a:bodyPr>
          <a:lstStyle/>
          <a:p>
            <a:pPr marL="0" lvl="0" indent="0" algn="r" rtl="0">
              <a:lnSpc>
                <a:spcPct val="100000"/>
              </a:lnSpc>
              <a:spcBef>
                <a:spcPts val="0"/>
              </a:spcBef>
              <a:spcAft>
                <a:spcPts val="0"/>
              </a:spcAft>
              <a:buClr>
                <a:srgbClr val="95B3D7"/>
              </a:buClr>
              <a:buSzPts val="1000"/>
              <a:buFont typeface="Helvetica Neue"/>
              <a:buNone/>
            </a:pPr>
            <a:fld id="{00000000-1234-1234-1234-123412341234}" type="slidenum">
              <a:rPr lang="en" sz="1000" b="1">
                <a:solidFill>
                  <a:srgbClr val="95B3D7"/>
                </a:solidFill>
                <a:latin typeface="Helvetica Neue"/>
                <a:ea typeface="Helvetica Neue"/>
                <a:cs typeface="Helvetica Neue"/>
                <a:sym typeface="Helvetica Neue"/>
              </a:rPr>
              <a:t>4</a:t>
            </a:fld>
            <a:endParaRPr/>
          </a:p>
        </p:txBody>
      </p:sp>
    </p:spTree>
  </p:cSld>
  <p:clrMapOvr>
    <a:masterClrMapping/>
  </p:clrMapOvr>
  <mc:AlternateContent xmlns:mc="http://schemas.openxmlformats.org/markup-compatibility/2006" xmlns:p14="http://schemas.microsoft.com/office/powerpoint/2010/main">
    <mc:Choice Requires="p14">
      <p:transition spd="slow" p14:dur="26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2408238" y="205978"/>
            <a:ext cx="6202363" cy="857251"/>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SzPts val="3600"/>
              <a:buNone/>
            </a:pPr>
            <a:r>
              <a:rPr lang="en" sz="3600">
                <a:latin typeface="Trebuchet MS"/>
                <a:ea typeface="Trebuchet MS"/>
                <a:cs typeface="Trebuchet MS"/>
                <a:sym typeface="Trebuchet MS"/>
              </a:rPr>
              <a:t>Interest Topic: March</a:t>
            </a:r>
            <a:endParaRPr/>
          </a:p>
        </p:txBody>
      </p:sp>
      <p:sp>
        <p:nvSpPr>
          <p:cNvPr id="141" name="Google Shape;141;p24"/>
          <p:cNvSpPr txBox="1">
            <a:spLocks noGrp="1"/>
          </p:cNvSpPr>
          <p:nvPr>
            <p:ph type="body" idx="1"/>
          </p:nvPr>
        </p:nvSpPr>
        <p:spPr>
          <a:xfrm>
            <a:off x="2569029" y="753836"/>
            <a:ext cx="5558970" cy="1817915"/>
          </a:xfrm>
          <a:prstGeom prst="rect">
            <a:avLst/>
          </a:prstGeom>
          <a:noFill/>
          <a:ln>
            <a:noFill/>
          </a:ln>
        </p:spPr>
        <p:txBody>
          <a:bodyPr spcFirstLastPara="1" wrap="square" lIns="45700" tIns="45700" rIns="45700" bIns="45700" anchor="ctr" anchorCtr="0">
            <a:noAutofit/>
          </a:bodyPr>
          <a:lstStyle/>
          <a:p>
            <a:pPr marL="342900" lvl="0" indent="-342900" algn="ctr" rtl="0">
              <a:lnSpc>
                <a:spcPct val="100000"/>
              </a:lnSpc>
              <a:spcBef>
                <a:spcPts val="0"/>
              </a:spcBef>
              <a:spcAft>
                <a:spcPts val="0"/>
              </a:spcAft>
              <a:buSzPts val="3600"/>
              <a:buNone/>
            </a:pPr>
            <a:r>
              <a:rPr lang="en" sz="5000">
                <a:latin typeface="Trebuchet MS"/>
                <a:ea typeface="Trebuchet MS"/>
                <a:cs typeface="Trebuchet MS"/>
                <a:sym typeface="Trebuchet MS"/>
              </a:rPr>
              <a:t>CUB DERBIES</a:t>
            </a:r>
            <a:endParaRPr/>
          </a:p>
        </p:txBody>
      </p:sp>
      <p:sp>
        <p:nvSpPr>
          <p:cNvPr id="142" name="Google Shape;142;p24"/>
          <p:cNvSpPr txBox="1">
            <a:spLocks noGrp="1"/>
          </p:cNvSpPr>
          <p:nvPr>
            <p:ph type="sldNum" idx="12"/>
          </p:nvPr>
        </p:nvSpPr>
        <p:spPr>
          <a:xfrm>
            <a:off x="8924778" y="4927044"/>
            <a:ext cx="174772" cy="182881"/>
          </a:xfrm>
          <a:prstGeom prst="rect">
            <a:avLst/>
          </a:prstGeom>
          <a:noFill/>
          <a:ln>
            <a:noFill/>
          </a:ln>
        </p:spPr>
        <p:txBody>
          <a:bodyPr spcFirstLastPara="1" wrap="square" lIns="45700" tIns="45700" rIns="45700" bIns="45700" anchor="ctr" anchorCtr="0">
            <a:noAutofit/>
          </a:bodyPr>
          <a:lstStyle/>
          <a:p>
            <a:pPr marL="0" lvl="0" indent="0" algn="r" rtl="0">
              <a:lnSpc>
                <a:spcPct val="100000"/>
              </a:lnSpc>
              <a:spcBef>
                <a:spcPts val="0"/>
              </a:spcBef>
              <a:spcAft>
                <a:spcPts val="0"/>
              </a:spcAft>
              <a:buClr>
                <a:srgbClr val="95B3D7"/>
              </a:buClr>
              <a:buSzPts val="1000"/>
              <a:buFont typeface="Helvetica Neue"/>
              <a:buNone/>
            </a:pPr>
            <a:fld id="{00000000-1234-1234-1234-123412341234}" type="slidenum">
              <a:rPr lang="en" sz="1000" b="1">
                <a:solidFill>
                  <a:srgbClr val="95B3D7"/>
                </a:solidFill>
                <a:latin typeface="Helvetica Neue"/>
                <a:ea typeface="Helvetica Neue"/>
                <a:cs typeface="Helvetica Neue"/>
                <a:sym typeface="Helvetica Neue"/>
              </a:rPr>
              <a:t>5</a:t>
            </a:fld>
            <a:endParaRPr/>
          </a:p>
        </p:txBody>
      </p:sp>
      <p:pic>
        <p:nvPicPr>
          <p:cNvPr id="143" name="Google Shape;143;p24" descr="Looking for ideas for your pinewood derby car? Check out these amazing pinewood derby cars created by Boys' Life magazine readers. Get more, plus tips to make your car super-fast, at www.boyslife.org/pinewood" title="Amazing Pinewood Derby Cars">
            <a:hlinkClick r:id="rId3"/>
          </p:cNvPr>
          <p:cNvPicPr preferRelativeResize="0"/>
          <p:nvPr/>
        </p:nvPicPr>
        <p:blipFill>
          <a:blip r:embed="rId4">
            <a:alphaModFix/>
          </a:blip>
          <a:stretch>
            <a:fillRect/>
          </a:stretch>
        </p:blipFill>
        <p:spPr>
          <a:xfrm>
            <a:off x="3921725" y="2415951"/>
            <a:ext cx="2853575" cy="21401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2408238" y="205978"/>
            <a:ext cx="6202363" cy="857251"/>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CF0031"/>
              </a:buClr>
              <a:buSzPts val="1800"/>
              <a:buNone/>
            </a:pPr>
            <a:r>
              <a:rPr lang="en">
                <a:latin typeface="Trebuchet MS"/>
                <a:ea typeface="Trebuchet MS"/>
                <a:cs typeface="Trebuchet MS"/>
                <a:sym typeface="Trebuchet MS"/>
              </a:rPr>
              <a:t>Cub Derby Takeaway:</a:t>
            </a:r>
            <a:endParaRPr/>
          </a:p>
        </p:txBody>
      </p:sp>
      <p:sp>
        <p:nvSpPr>
          <p:cNvPr id="149" name="Google Shape;149;p25"/>
          <p:cNvSpPr txBox="1">
            <a:spLocks noGrp="1"/>
          </p:cNvSpPr>
          <p:nvPr>
            <p:ph type="body" idx="1"/>
          </p:nvPr>
        </p:nvSpPr>
        <p:spPr>
          <a:xfrm>
            <a:off x="2408250" y="1200150"/>
            <a:ext cx="6278400" cy="3641700"/>
          </a:xfrm>
          <a:prstGeom prst="rect">
            <a:avLst/>
          </a:prstGeom>
          <a:noFill/>
          <a:ln>
            <a:noFill/>
          </a:ln>
        </p:spPr>
        <p:txBody>
          <a:bodyPr spcFirstLastPara="1" wrap="square" lIns="45700" tIns="45700" rIns="45700" bIns="45700" anchor="t" anchorCtr="0">
            <a:noAutofit/>
          </a:bodyPr>
          <a:lstStyle/>
          <a:p>
            <a:pPr marL="457200" lvl="0" indent="-342900" algn="l" rtl="0">
              <a:lnSpc>
                <a:spcPct val="115000"/>
              </a:lnSpc>
              <a:spcBef>
                <a:spcPts val="500"/>
              </a:spcBef>
              <a:spcAft>
                <a:spcPts val="0"/>
              </a:spcAft>
              <a:buClr>
                <a:srgbClr val="005AA3"/>
              </a:buClr>
              <a:buSzPts val="1800"/>
              <a:buChar char="•"/>
            </a:pPr>
            <a:r>
              <a:rPr lang="en"/>
              <a:t>Lots of FUN!!</a:t>
            </a:r>
            <a:endParaRPr/>
          </a:p>
          <a:p>
            <a:pPr marL="457200" lvl="0" indent="-342900" algn="l" rtl="0">
              <a:lnSpc>
                <a:spcPct val="115000"/>
              </a:lnSpc>
              <a:spcBef>
                <a:spcPts val="500"/>
              </a:spcBef>
              <a:spcAft>
                <a:spcPts val="0"/>
              </a:spcAft>
              <a:buClr>
                <a:srgbClr val="005AA3"/>
              </a:buClr>
              <a:buSzPts val="1800"/>
              <a:buChar char="•"/>
            </a:pPr>
            <a:r>
              <a:rPr lang="en"/>
              <a:t>Design, Develop, &amp; Deploy</a:t>
            </a:r>
            <a:endParaRPr/>
          </a:p>
          <a:p>
            <a:pPr marL="457200" lvl="0" indent="-342900" algn="l" rtl="0">
              <a:lnSpc>
                <a:spcPct val="115000"/>
              </a:lnSpc>
              <a:spcBef>
                <a:spcPts val="500"/>
              </a:spcBef>
              <a:spcAft>
                <a:spcPts val="0"/>
              </a:spcAft>
              <a:buClr>
                <a:srgbClr val="005AA3"/>
              </a:buClr>
              <a:buSzPts val="1800"/>
              <a:buChar char="•"/>
            </a:pPr>
            <a:r>
              <a:rPr lang="en"/>
              <a:t>Character Building</a:t>
            </a:r>
            <a:endParaRPr/>
          </a:p>
          <a:p>
            <a:pPr marL="457200" lvl="0" indent="-228600" algn="l" rtl="0">
              <a:lnSpc>
                <a:spcPct val="100000"/>
              </a:lnSpc>
              <a:spcBef>
                <a:spcPts val="500"/>
              </a:spcBef>
              <a:spcAft>
                <a:spcPts val="0"/>
              </a:spcAft>
              <a:buClr>
                <a:srgbClr val="005AA3"/>
              </a:buClr>
              <a:buSzPts val="1800"/>
              <a:buNone/>
            </a:pPr>
            <a:endParaRPr/>
          </a:p>
        </p:txBody>
      </p:sp>
      <p:pic>
        <p:nvPicPr>
          <p:cNvPr id="150" name="Google Shape;150;p25" descr="A close up of a toy on a wooden floor&#10;&#10;Description automatically generated"/>
          <p:cNvPicPr preferRelativeResize="0"/>
          <p:nvPr/>
        </p:nvPicPr>
        <p:blipFill rotWithShape="1">
          <a:blip r:embed="rId3">
            <a:alphaModFix/>
          </a:blip>
          <a:srcRect/>
          <a:stretch/>
        </p:blipFill>
        <p:spPr>
          <a:xfrm>
            <a:off x="4280812" y="2843699"/>
            <a:ext cx="2457226" cy="1835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2408238" y="205978"/>
            <a:ext cx="6202363" cy="857251"/>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CF0031"/>
              </a:buClr>
              <a:buSzPts val="1800"/>
              <a:buNone/>
            </a:pPr>
            <a:r>
              <a:rPr lang="en">
                <a:latin typeface="Trebuchet MS"/>
                <a:ea typeface="Trebuchet MS"/>
                <a:cs typeface="Trebuchet MS"/>
                <a:sym typeface="Trebuchet MS"/>
              </a:rPr>
              <a:t>Why A derby?</a:t>
            </a:r>
            <a:endParaRPr/>
          </a:p>
        </p:txBody>
      </p:sp>
      <p:sp>
        <p:nvSpPr>
          <p:cNvPr id="156" name="Google Shape;156;p26"/>
          <p:cNvSpPr txBox="1">
            <a:spLocks noGrp="1"/>
          </p:cNvSpPr>
          <p:nvPr>
            <p:ph type="body" idx="1"/>
          </p:nvPr>
        </p:nvSpPr>
        <p:spPr>
          <a:xfrm>
            <a:off x="2408238" y="1200150"/>
            <a:ext cx="3803877" cy="3012621"/>
          </a:xfrm>
          <a:prstGeom prst="rect">
            <a:avLst/>
          </a:prstGeom>
          <a:noFill/>
          <a:ln>
            <a:noFill/>
          </a:ln>
        </p:spPr>
        <p:txBody>
          <a:bodyPr spcFirstLastPara="1" wrap="square" lIns="45700" tIns="45700" rIns="45700" bIns="45700" anchor="t" anchorCtr="0">
            <a:noAutofit/>
          </a:bodyPr>
          <a:lstStyle/>
          <a:p>
            <a:pPr marL="457200" lvl="0" indent="-342900" algn="l" rtl="0">
              <a:lnSpc>
                <a:spcPct val="100000"/>
              </a:lnSpc>
              <a:spcBef>
                <a:spcPts val="500"/>
              </a:spcBef>
              <a:spcAft>
                <a:spcPts val="0"/>
              </a:spcAft>
              <a:buClr>
                <a:srgbClr val="005AA3"/>
              </a:buClr>
              <a:buSzPts val="1800"/>
              <a:buChar char="•"/>
            </a:pPr>
            <a:r>
              <a:rPr lang="en"/>
              <a:t>Tradition – since May 15, 1953</a:t>
            </a:r>
            <a:endParaRPr/>
          </a:p>
          <a:p>
            <a:pPr marL="457200" lvl="0" indent="-342900" algn="l" rtl="0">
              <a:lnSpc>
                <a:spcPct val="100000"/>
              </a:lnSpc>
              <a:spcBef>
                <a:spcPts val="500"/>
              </a:spcBef>
              <a:spcAft>
                <a:spcPts val="0"/>
              </a:spcAft>
              <a:buClr>
                <a:srgbClr val="005AA3"/>
              </a:buClr>
              <a:buSzPts val="1800"/>
              <a:buChar char="•"/>
            </a:pPr>
            <a:r>
              <a:rPr lang="en"/>
              <a:t>Develop creativity</a:t>
            </a:r>
            <a:endParaRPr/>
          </a:p>
          <a:p>
            <a:pPr marL="457200" lvl="0" indent="-342900" algn="l" rtl="0">
              <a:lnSpc>
                <a:spcPct val="100000"/>
              </a:lnSpc>
              <a:spcBef>
                <a:spcPts val="500"/>
              </a:spcBef>
              <a:spcAft>
                <a:spcPts val="0"/>
              </a:spcAft>
              <a:buClr>
                <a:srgbClr val="005AA3"/>
              </a:buClr>
              <a:buSzPts val="1800"/>
              <a:buChar char="•"/>
            </a:pPr>
            <a:r>
              <a:rPr lang="en"/>
              <a:t>Learn New Skills</a:t>
            </a:r>
            <a:endParaRPr/>
          </a:p>
          <a:p>
            <a:pPr marL="457200" lvl="0" indent="-342900" algn="l" rtl="0">
              <a:lnSpc>
                <a:spcPct val="100000"/>
              </a:lnSpc>
              <a:spcBef>
                <a:spcPts val="500"/>
              </a:spcBef>
              <a:spcAft>
                <a:spcPts val="0"/>
              </a:spcAft>
              <a:buClr>
                <a:srgbClr val="005AA3"/>
              </a:buClr>
              <a:buSzPts val="1800"/>
              <a:buChar char="•"/>
            </a:pPr>
            <a:r>
              <a:rPr lang="en"/>
              <a:t>Character building lesson – be happy for fellow scouts when we don’t win.</a:t>
            </a:r>
            <a:endParaRPr/>
          </a:p>
          <a:p>
            <a:pPr marL="114300" lvl="0" indent="0" algn="l" rtl="0">
              <a:lnSpc>
                <a:spcPct val="100000"/>
              </a:lnSpc>
              <a:spcBef>
                <a:spcPts val="500"/>
              </a:spcBef>
              <a:spcAft>
                <a:spcPts val="0"/>
              </a:spcAft>
              <a:buSzPts val="1800"/>
              <a:buNone/>
            </a:pPr>
            <a:endParaRPr/>
          </a:p>
          <a:p>
            <a:pPr marL="457200" lvl="0" indent="-228600" algn="l" rtl="0">
              <a:lnSpc>
                <a:spcPct val="100000"/>
              </a:lnSpc>
              <a:spcBef>
                <a:spcPts val="500"/>
              </a:spcBef>
              <a:spcAft>
                <a:spcPts val="0"/>
              </a:spcAft>
              <a:buClr>
                <a:srgbClr val="005AA3"/>
              </a:buClr>
              <a:buSzPts val="1800"/>
              <a:buNone/>
            </a:pPr>
            <a:endParaRPr/>
          </a:p>
        </p:txBody>
      </p:sp>
      <p:pic>
        <p:nvPicPr>
          <p:cNvPr id="157" name="Google Shape;157;p26" descr="A picture containing indoor, person, table, sitting&#10;&#10;Description automatically generated"/>
          <p:cNvPicPr preferRelativeResize="0"/>
          <p:nvPr/>
        </p:nvPicPr>
        <p:blipFill rotWithShape="1">
          <a:blip r:embed="rId3">
            <a:alphaModFix/>
          </a:blip>
          <a:srcRect/>
          <a:stretch/>
        </p:blipFill>
        <p:spPr>
          <a:xfrm>
            <a:off x="6212115" y="1063229"/>
            <a:ext cx="2008414" cy="30126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2408238" y="205978"/>
            <a:ext cx="6202363" cy="85725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SzPts val="1800"/>
              <a:buNone/>
            </a:pPr>
            <a:r>
              <a:rPr lang="en"/>
              <a:t>Cubs – Build Your Own?!</a:t>
            </a:r>
            <a:endParaRPr/>
          </a:p>
        </p:txBody>
      </p:sp>
      <p:pic>
        <p:nvPicPr>
          <p:cNvPr id="163" name="Google Shape;163;p27"/>
          <p:cNvPicPr preferRelativeResize="0"/>
          <p:nvPr/>
        </p:nvPicPr>
        <p:blipFill>
          <a:blip r:embed="rId3">
            <a:alphaModFix/>
          </a:blip>
          <a:stretch>
            <a:fillRect/>
          </a:stretch>
        </p:blipFill>
        <p:spPr>
          <a:xfrm>
            <a:off x="2607950" y="1201800"/>
            <a:ext cx="1846901" cy="1229350"/>
          </a:xfrm>
          <a:prstGeom prst="rect">
            <a:avLst/>
          </a:prstGeom>
          <a:noFill/>
          <a:ln>
            <a:noFill/>
          </a:ln>
        </p:spPr>
      </p:pic>
      <p:sp>
        <p:nvSpPr>
          <p:cNvPr id="164" name="Google Shape;164;p27"/>
          <p:cNvSpPr txBox="1"/>
          <p:nvPr/>
        </p:nvSpPr>
        <p:spPr>
          <a:xfrm>
            <a:off x="4773675" y="1292250"/>
            <a:ext cx="3060600" cy="5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Helvetica Neue"/>
                <a:ea typeface="Helvetica Neue"/>
                <a:cs typeface="Helvetica Neue"/>
                <a:sym typeface="Helvetica Neue"/>
              </a:rPr>
              <a:t>Pinewood Derby Car</a:t>
            </a:r>
            <a:endParaRPr sz="2400">
              <a:latin typeface="Helvetica Neue"/>
              <a:ea typeface="Helvetica Neue"/>
              <a:cs typeface="Helvetica Neue"/>
              <a:sym typeface="Helvetica Neue"/>
            </a:endParaRPr>
          </a:p>
        </p:txBody>
      </p:sp>
      <p:pic>
        <p:nvPicPr>
          <p:cNvPr id="165" name="Google Shape;165;p27"/>
          <p:cNvPicPr preferRelativeResize="0"/>
          <p:nvPr/>
        </p:nvPicPr>
        <p:blipFill>
          <a:blip r:embed="rId4">
            <a:alphaModFix/>
          </a:blip>
          <a:stretch>
            <a:fillRect/>
          </a:stretch>
        </p:blipFill>
        <p:spPr>
          <a:xfrm>
            <a:off x="7019600" y="2116475"/>
            <a:ext cx="1462925" cy="1675250"/>
          </a:xfrm>
          <a:prstGeom prst="rect">
            <a:avLst/>
          </a:prstGeom>
          <a:noFill/>
          <a:ln>
            <a:noFill/>
          </a:ln>
        </p:spPr>
      </p:pic>
      <p:sp>
        <p:nvSpPr>
          <p:cNvPr id="166" name="Google Shape;166;p27"/>
          <p:cNvSpPr txBox="1"/>
          <p:nvPr/>
        </p:nvSpPr>
        <p:spPr>
          <a:xfrm>
            <a:off x="4773675" y="2556888"/>
            <a:ext cx="1998000" cy="64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Helvetica Neue"/>
                <a:ea typeface="Helvetica Neue"/>
                <a:cs typeface="Helvetica Neue"/>
                <a:sym typeface="Helvetica Neue"/>
              </a:rPr>
              <a:t>Regatta Boat</a:t>
            </a:r>
            <a:endParaRPr sz="2400">
              <a:latin typeface="Helvetica Neue"/>
              <a:ea typeface="Helvetica Neue"/>
              <a:cs typeface="Helvetica Neue"/>
              <a:sym typeface="Helvetica Neue"/>
            </a:endParaRPr>
          </a:p>
        </p:txBody>
      </p:sp>
      <p:pic>
        <p:nvPicPr>
          <p:cNvPr id="167" name="Google Shape;167;p27"/>
          <p:cNvPicPr preferRelativeResize="0"/>
          <p:nvPr/>
        </p:nvPicPr>
        <p:blipFill>
          <a:blip r:embed="rId5">
            <a:alphaModFix/>
          </a:blip>
          <a:stretch>
            <a:fillRect/>
          </a:stretch>
        </p:blipFill>
        <p:spPr>
          <a:xfrm>
            <a:off x="2607950" y="3632175"/>
            <a:ext cx="1953176" cy="1186291"/>
          </a:xfrm>
          <a:prstGeom prst="rect">
            <a:avLst/>
          </a:prstGeom>
          <a:noFill/>
          <a:ln>
            <a:noFill/>
          </a:ln>
        </p:spPr>
      </p:pic>
      <p:sp>
        <p:nvSpPr>
          <p:cNvPr id="168" name="Google Shape;168;p27"/>
          <p:cNvSpPr txBox="1"/>
          <p:nvPr/>
        </p:nvSpPr>
        <p:spPr>
          <a:xfrm>
            <a:off x="4773675" y="3874625"/>
            <a:ext cx="3060600" cy="7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Helvetica Neue"/>
                <a:ea typeface="Helvetica Neue"/>
                <a:cs typeface="Helvetica Neue"/>
                <a:sym typeface="Helvetica Neue"/>
              </a:rPr>
              <a:t>Space Derby Rocket</a:t>
            </a:r>
            <a:endParaRPr sz="2400">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1300"/>
                                        <p:tgtEl>
                                          <p:spTgt spid="16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 calcmode="lin" valueType="num">
                                      <p:cBhvr additive="base">
                                        <p:cTn id="12" dur="1000"/>
                                        <p:tgtEl>
                                          <p:spTgt spid="16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 calcmode="lin" valueType="num">
                                      <p:cBhvr additive="base">
                                        <p:cTn id="17" dur="1000"/>
                                        <p:tgtEl>
                                          <p:spTgt spid="165"/>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66"/>
                                        </p:tgtEl>
                                        <p:attrNameLst>
                                          <p:attrName>style.visibility</p:attrName>
                                        </p:attrNameLst>
                                      </p:cBhvr>
                                      <p:to>
                                        <p:strVal val="visible"/>
                                      </p:to>
                                    </p:set>
                                    <p:anim calcmode="lin" valueType="num">
                                      <p:cBhvr additive="base">
                                        <p:cTn id="22" dur="1000"/>
                                        <p:tgtEl>
                                          <p:spTgt spid="166"/>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67"/>
                                        </p:tgtEl>
                                        <p:attrNameLst>
                                          <p:attrName>style.visibility</p:attrName>
                                        </p:attrNameLst>
                                      </p:cBhvr>
                                      <p:to>
                                        <p:strVal val="visible"/>
                                      </p:to>
                                    </p:set>
                                    <p:anim calcmode="lin" valueType="num">
                                      <p:cBhvr additive="base">
                                        <p:cTn id="27" dur="1000"/>
                                        <p:tgtEl>
                                          <p:spTgt spid="167"/>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68"/>
                                        </p:tgtEl>
                                        <p:attrNameLst>
                                          <p:attrName>style.visibility</p:attrName>
                                        </p:attrNameLst>
                                      </p:cBhvr>
                                      <p:to>
                                        <p:strVal val="visible"/>
                                      </p:to>
                                    </p:set>
                                    <p:anim calcmode="lin" valueType="num">
                                      <p:cBhvr additive="base">
                                        <p:cTn id="32" dur="1000"/>
                                        <p:tgtEl>
                                          <p:spTgt spid="16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2408238" y="205978"/>
            <a:ext cx="6202363" cy="857251"/>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CF0031"/>
              </a:buClr>
              <a:buSzPts val="1800"/>
              <a:buNone/>
            </a:pPr>
            <a:r>
              <a:rPr lang="en"/>
              <a:t>You Can Do It!! </a:t>
            </a:r>
            <a:r>
              <a:rPr lang="en" sz="2400"/>
              <a:t>(with a little help)</a:t>
            </a:r>
            <a:endParaRPr sz="2400"/>
          </a:p>
        </p:txBody>
      </p:sp>
      <p:sp>
        <p:nvSpPr>
          <p:cNvPr id="174" name="Google Shape;174;p28"/>
          <p:cNvSpPr txBox="1">
            <a:spLocks noGrp="1"/>
          </p:cNvSpPr>
          <p:nvPr>
            <p:ph type="body" idx="1"/>
          </p:nvPr>
        </p:nvSpPr>
        <p:spPr>
          <a:xfrm>
            <a:off x="2408238" y="1200150"/>
            <a:ext cx="6278563" cy="3394472"/>
          </a:xfrm>
          <a:prstGeom prst="rect">
            <a:avLst/>
          </a:prstGeom>
          <a:noFill/>
          <a:ln>
            <a:noFill/>
          </a:ln>
        </p:spPr>
        <p:txBody>
          <a:bodyPr spcFirstLastPara="1" wrap="square" lIns="45700" tIns="45700" rIns="45700" bIns="45700" anchor="t" anchorCtr="0">
            <a:noAutofit/>
          </a:bodyPr>
          <a:lstStyle/>
          <a:p>
            <a:pPr marL="457200" lvl="0" indent="-342900" algn="l" rtl="0">
              <a:lnSpc>
                <a:spcPct val="115000"/>
              </a:lnSpc>
              <a:spcBef>
                <a:spcPts val="500"/>
              </a:spcBef>
              <a:spcAft>
                <a:spcPts val="0"/>
              </a:spcAft>
              <a:buSzPts val="1800"/>
              <a:buChar char="★"/>
            </a:pPr>
            <a:r>
              <a:rPr lang="en"/>
              <a:t>Remember - age appropriate</a:t>
            </a:r>
            <a:endParaRPr/>
          </a:p>
          <a:p>
            <a:pPr marL="457200" lvl="0" indent="-342900" algn="l" rtl="0">
              <a:lnSpc>
                <a:spcPct val="115000"/>
              </a:lnSpc>
              <a:spcBef>
                <a:spcPts val="0"/>
              </a:spcBef>
              <a:spcAft>
                <a:spcPts val="0"/>
              </a:spcAft>
              <a:buSzPts val="1800"/>
              <a:buChar char="★"/>
            </a:pPr>
            <a:r>
              <a:rPr lang="en"/>
              <a:t>Council Regulations</a:t>
            </a:r>
            <a:endParaRPr/>
          </a:p>
          <a:p>
            <a:pPr marL="457200" lvl="0" indent="-342900" algn="l" rtl="0">
              <a:lnSpc>
                <a:spcPct val="115000"/>
              </a:lnSpc>
              <a:spcBef>
                <a:spcPts val="0"/>
              </a:spcBef>
              <a:spcAft>
                <a:spcPts val="0"/>
              </a:spcAft>
              <a:buSzPts val="1800"/>
              <a:buChar char="★"/>
            </a:pPr>
            <a:r>
              <a:rPr lang="en"/>
              <a:t>Host a workshop </a:t>
            </a:r>
            <a:endParaRPr/>
          </a:p>
          <a:p>
            <a:pPr marL="457200" lvl="0" indent="-342900" algn="l" rtl="0">
              <a:lnSpc>
                <a:spcPct val="115000"/>
              </a:lnSpc>
              <a:spcBef>
                <a:spcPts val="0"/>
              </a:spcBef>
              <a:spcAft>
                <a:spcPts val="0"/>
              </a:spcAft>
              <a:buSzPts val="1800"/>
              <a:buChar char="★"/>
            </a:pPr>
            <a:r>
              <a:rPr lang="en"/>
              <a:t>Have a separate race for parents and siblings. Use as a fundraiser.</a:t>
            </a:r>
            <a:endParaRPr/>
          </a:p>
          <a:p>
            <a:pPr marL="457200" lvl="0" indent="0" algn="l" rtl="0">
              <a:lnSpc>
                <a:spcPct val="100000"/>
              </a:lnSpc>
              <a:spcBef>
                <a:spcPts val="50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1113</Words>
  <Application>Microsoft Office PowerPoint</Application>
  <PresentationFormat>On-screen Show (16:9)</PresentationFormat>
  <Paragraphs>77</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Trebuchet MS</vt:lpstr>
      <vt:lpstr>Helvetica Neue</vt:lpstr>
      <vt:lpstr>Arial</vt:lpstr>
      <vt:lpstr>Simple Light</vt:lpstr>
      <vt:lpstr>Office Theme</vt:lpstr>
      <vt:lpstr>Southeast District Narragansett Council</vt:lpstr>
      <vt:lpstr>Agenda</vt:lpstr>
      <vt:lpstr>PowerPoint Presentation</vt:lpstr>
      <vt:lpstr>Introductions and Announcements</vt:lpstr>
      <vt:lpstr>Interest Topic: March</vt:lpstr>
      <vt:lpstr>Cub Derby Takeaway:</vt:lpstr>
      <vt:lpstr>Why A derby?</vt:lpstr>
      <vt:lpstr>Cubs – Build Your Own?!</vt:lpstr>
      <vt:lpstr>You Can Do It!! (with a little help)</vt:lpstr>
      <vt:lpstr>Event Planning</vt:lpstr>
      <vt:lpstr>What to do in the down time?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Southeast District Narragansett Council</dc:title>
  <cp:lastModifiedBy>Shari Dant</cp:lastModifiedBy>
  <cp:revision>1</cp:revision>
  <dcterms:modified xsi:type="dcterms:W3CDTF">2020-03-11T02:33:27Z</dcterms:modified>
</cp:coreProperties>
</file>