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7989125" cx="3417125"/>
  <p:notesSz cx="6858000" cy="9144000"/>
  <p:embeddedFontLst>
    <p:embeddedFont>
      <p:font typeface="La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516">
          <p15:clr>
            <a:srgbClr val="A4A3A4"/>
          </p15:clr>
        </p15:guide>
        <p15:guide id="2" pos="10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16" orient="horz"/>
        <p:guide pos="107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ato-italic.fntdata"/><Relationship Id="rId10" Type="http://schemas.openxmlformats.org/officeDocument/2006/relationships/font" Target="fonts/Lato-bold.fntdata"/><Relationship Id="rId12" Type="http://schemas.openxmlformats.org/officeDocument/2006/relationships/font" Target="fonts/Lato-boldItalic.fntdata"/><Relationship Id="rId9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95999" y="685800"/>
            <a:ext cx="146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891e06d59_0_7:notes"/>
          <p:cNvSpPr/>
          <p:nvPr>
            <p:ph idx="2" type="sldImg"/>
          </p:nvPr>
        </p:nvSpPr>
        <p:spPr>
          <a:xfrm>
            <a:off x="2695999" y="685800"/>
            <a:ext cx="146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891e06d5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2695999" y="685800"/>
            <a:ext cx="146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891e06d59_0_0:notes"/>
          <p:cNvSpPr/>
          <p:nvPr>
            <p:ph idx="2" type="sldImg"/>
          </p:nvPr>
        </p:nvSpPr>
        <p:spPr>
          <a:xfrm>
            <a:off x="2695999" y="685800"/>
            <a:ext cx="146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891e06d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6486" y="1156509"/>
            <a:ext cx="3184200" cy="318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6483" y="4402096"/>
            <a:ext cx="3184200" cy="12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6483" y="1718085"/>
            <a:ext cx="3184200" cy="304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6483" y="4896183"/>
            <a:ext cx="3184200" cy="20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6483" y="3340801"/>
            <a:ext cx="3184200" cy="130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6483" y="1790078"/>
            <a:ext cx="3184200" cy="53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6483" y="1790078"/>
            <a:ext cx="1494900" cy="53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805874" y="1790078"/>
            <a:ext cx="1494900" cy="53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6483" y="862984"/>
            <a:ext cx="1049400" cy="117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6483" y="2158392"/>
            <a:ext cx="1049400" cy="49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83207" y="699194"/>
            <a:ext cx="2379600" cy="635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708563" y="-194"/>
            <a:ext cx="1708500" cy="7989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9218" y="1915425"/>
            <a:ext cx="1511700" cy="230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9218" y="4353867"/>
            <a:ext cx="1511700" cy="19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845898" y="1124667"/>
            <a:ext cx="1434000" cy="573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6483" y="6571127"/>
            <a:ext cx="2241900" cy="93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6483" y="1790078"/>
            <a:ext cx="3184200" cy="53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116475" y="626338"/>
            <a:ext cx="3184200" cy="50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 sure to delete the placement guides before downloading pdf file for printer.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inner blue dotted line is the “safe zone” for your content.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417125" cy="7989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8" y="0"/>
            <a:ext cx="3416943" cy="79891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00"/>
            <a:ext cx="3417125" cy="7989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" y="0"/>
            <a:ext cx="3416943" cy="798912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347950" y="3451750"/>
            <a:ext cx="2783700" cy="12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Insert Product name &amp; images here.</a:t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0113" y="6833900"/>
            <a:ext cx="438250" cy="4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