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6" r:id="rId21"/>
    <p:sldId id="287" r:id="rId22"/>
    <p:sldId id="288" r:id="rId23"/>
    <p:sldId id="289" r:id="rId24"/>
    <p:sldId id="290" r:id="rId25"/>
    <p:sldId id="291" r:id="rId26"/>
    <p:sldId id="297" r:id="rId27"/>
    <p:sldId id="298" r:id="rId28"/>
    <p:sldId id="299" r:id="rId29"/>
    <p:sldId id="300"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EB385-560D-42DE-B95E-FBFAB1831E68}" type="datetimeFigureOut">
              <a:rPr lang="en-US" smtClean="0"/>
              <a:pPr/>
              <a:t>6/14/2011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5FF5-0291-4CC6-98A5-2EE6CE2105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The first “to do item “is for unit leaders to set up their unit pin</a:t>
            </a:r>
          </a:p>
          <a:p>
            <a:pPr eaLnBrk="1" hangingPunct="1"/>
            <a:r>
              <a:rPr lang="en-US" smtClean="0"/>
              <a:t>The unit leader, which is the </a:t>
            </a:r>
            <a:r>
              <a:rPr lang="en-US" b="1" smtClean="0"/>
              <a:t>(Cubmaster, Scoutmaster, crew advisor along with the unit committee chair and the chartered organization rep</a:t>
            </a:r>
            <a:r>
              <a:rPr lang="en-US" smtClean="0"/>
              <a:t>) enters the Be A Scout Pin and Leads Management  Database by logging into their myscouting account.</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36535D8C-D4EF-4E3C-9017-CD3D336745F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Alternate Contact Information fields are mandatory.  These fields are named, respectively, Alternate Contact 1 and Alternate Contact 2.  </a:t>
            </a:r>
            <a:r>
              <a:rPr lang="en-US" b="1" smtClean="0"/>
              <a:t>For all three contacts (the primary and two alternates) the email on file in the contacts PAS record will auto-populate the field once the name is chosen.   Should that email address need to be changed or phone number need to change it can be manually done on this page (but it does not update any PAS or ScoutNET record. </a:t>
            </a:r>
          </a:p>
          <a:p>
            <a:endParaRPr lang="en-US" smtClean="0"/>
          </a:p>
          <a:p>
            <a:r>
              <a:rPr lang="en-US" smtClean="0"/>
              <a:t>The primary and both alternate contacts must have different email addresses or an error will occur.  All three email addresses will receive an email when a lead is generated.  The parent will only have information on the primary contact in the Google PIN.  </a:t>
            </a:r>
          </a:p>
          <a:p>
            <a:endParaRPr lang="en-US" smtClean="0"/>
          </a:p>
          <a:p>
            <a:r>
              <a:rPr lang="en-US" smtClean="0"/>
              <a:t>Once completed, there will be six individuals who have access to Unit Pin Management (as well as unit lead management) via MyScouting.org:</a:t>
            </a:r>
          </a:p>
          <a:p>
            <a:r>
              <a:rPr lang="en-US" smtClean="0"/>
              <a:t>	1. the Primary unit leader (Cubmaster, Scoutmaster, or crew advisor)</a:t>
            </a:r>
          </a:p>
          <a:p>
            <a:r>
              <a:rPr lang="en-US" smtClean="0"/>
              <a:t>	2. Unit committee chair</a:t>
            </a:r>
          </a:p>
          <a:p>
            <a:r>
              <a:rPr lang="en-US" smtClean="0"/>
              <a:t>	3. Chartered Organization Rep</a:t>
            </a:r>
          </a:p>
          <a:p>
            <a:r>
              <a:rPr lang="en-US" smtClean="0"/>
              <a:t>	4. Primary contact</a:t>
            </a:r>
          </a:p>
          <a:p>
            <a:r>
              <a:rPr lang="en-US" smtClean="0"/>
              <a:t>	5. Alternate contact #1</a:t>
            </a:r>
          </a:p>
          <a:p>
            <a:r>
              <a:rPr lang="en-US" smtClean="0"/>
              <a:t>	6. Alternate contact #2</a:t>
            </a:r>
          </a:p>
          <a:p>
            <a:endParaRPr lang="en-US" smtClean="0"/>
          </a:p>
        </p:txBody>
      </p:sp>
      <p:sp>
        <p:nvSpPr>
          <p:cNvPr id="4" name="Slide Number Placeholder 3"/>
          <p:cNvSpPr>
            <a:spLocks noGrp="1"/>
          </p:cNvSpPr>
          <p:nvPr>
            <p:ph type="sldNum" sz="quarter" idx="5"/>
          </p:nvPr>
        </p:nvSpPr>
        <p:spPr/>
        <p:txBody>
          <a:bodyPr/>
          <a:lstStyle/>
          <a:p>
            <a:pPr>
              <a:defRPr/>
            </a:pPr>
            <a:fld id="{63399259-2DA6-4572-A980-0A91C5BE44D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 alternate unit description may be used but it is not mandatory.  This unit description could be something as simple as a slogan.  </a:t>
            </a:r>
            <a:r>
              <a:rPr lang="en-US" b="1" smtClean="0"/>
              <a:t>Remember the Unit description box is reading from PAS or Scoutnet.  In our example the unit description reads Pack 0033, perhaps the unit locally is know as Pack 33, that could be written in the alternate unit description box.</a:t>
            </a:r>
          </a:p>
          <a:p>
            <a:endParaRPr lang="en-US" b="1" smtClean="0"/>
          </a:p>
          <a:p>
            <a:r>
              <a:rPr lang="en-US" b="1" smtClean="0"/>
              <a:t>Following the diagram:  at the top of the page we inputted an alternate description.  We must check the box in the “Fields Displayed on the Goggle Pin” in the lower left side.</a:t>
            </a:r>
          </a:p>
          <a:p>
            <a:endParaRPr lang="en-US" b="1" smtClean="0"/>
          </a:p>
          <a:p>
            <a:r>
              <a:rPr lang="en-US" b="1" smtClean="0"/>
              <a:t>And that enables the alternate description to appear in the Goggle Pin Preview.</a:t>
            </a:r>
          </a:p>
          <a:p>
            <a:endParaRPr lang="en-US" smtClean="0"/>
          </a:p>
        </p:txBody>
      </p:sp>
      <p:sp>
        <p:nvSpPr>
          <p:cNvPr id="4" name="Slide Number Placeholder 3"/>
          <p:cNvSpPr>
            <a:spLocks noGrp="1"/>
          </p:cNvSpPr>
          <p:nvPr>
            <p:ph type="sldNum" sz="quarter" idx="5"/>
          </p:nvPr>
        </p:nvSpPr>
        <p:spPr/>
        <p:txBody>
          <a:bodyPr/>
          <a:lstStyle/>
          <a:p>
            <a:pPr>
              <a:defRPr/>
            </a:pPr>
            <a:fld id="{6A7AD9B6-B5AE-4BBE-8220-9E1D1795CEE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a unit leader chooses, he or she may make the Council information display in the Google PIN.  By selecting Council information, all Unit information goes away with exception of the Unit Description, here – Pack 0033.</a:t>
            </a:r>
          </a:p>
          <a:p>
            <a:endParaRPr lang="en-US" smtClean="0"/>
          </a:p>
          <a:p>
            <a:r>
              <a:rPr lang="en-US" smtClean="0"/>
              <a:t>In order for the “contact person” to display in the PIN, the “contact person” check box must be checked.  </a:t>
            </a:r>
          </a:p>
        </p:txBody>
      </p:sp>
      <p:sp>
        <p:nvSpPr>
          <p:cNvPr id="4" name="Slide Number Placeholder 3"/>
          <p:cNvSpPr>
            <a:spLocks noGrp="1"/>
          </p:cNvSpPr>
          <p:nvPr>
            <p:ph type="sldNum" sz="quarter" idx="5"/>
          </p:nvPr>
        </p:nvSpPr>
        <p:spPr/>
        <p:txBody>
          <a:bodyPr/>
          <a:lstStyle/>
          <a:p>
            <a:pPr>
              <a:defRPr/>
            </a:pPr>
            <a:fld id="{3962084D-D4A3-4121-93DD-38DAE39F153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Once switched, the Council’s information automatically is displayed in the preview and on the Google Map, once saved.</a:t>
            </a:r>
          </a:p>
        </p:txBody>
      </p:sp>
      <p:sp>
        <p:nvSpPr>
          <p:cNvPr id="4" name="Slide Number Placeholder 3"/>
          <p:cNvSpPr>
            <a:spLocks noGrp="1"/>
          </p:cNvSpPr>
          <p:nvPr>
            <p:ph type="sldNum" sz="quarter" idx="5"/>
          </p:nvPr>
        </p:nvSpPr>
        <p:spPr/>
        <p:txBody>
          <a:bodyPr/>
          <a:lstStyle/>
          <a:p>
            <a:pPr>
              <a:defRPr/>
            </a:pPr>
            <a:fld id="{F794C220-7DCC-492F-B343-0AADEEC77BE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the unit meeting address is the desired information to display, this box must be checked.  Checking this box, displays the address in the preview.  </a:t>
            </a:r>
            <a:r>
              <a:rPr lang="en-US" b="1" smtClean="0"/>
              <a:t>This can be changed as the unit sees fit for where the unit is meeting.  If the unit does not wish the location to appear on the pin, uncheck the box in the “Fields Displayed on the Google Pin”, but an address must be in the Unit Meeting Address box at the top right so the pin can be on the map.</a:t>
            </a:r>
          </a:p>
        </p:txBody>
      </p:sp>
      <p:sp>
        <p:nvSpPr>
          <p:cNvPr id="4" name="Slide Number Placeholder 3"/>
          <p:cNvSpPr>
            <a:spLocks noGrp="1"/>
          </p:cNvSpPr>
          <p:nvPr>
            <p:ph type="sldNum" sz="quarter" idx="5"/>
          </p:nvPr>
        </p:nvSpPr>
        <p:spPr/>
        <p:txBody>
          <a:bodyPr/>
          <a:lstStyle/>
          <a:p>
            <a:pPr>
              <a:defRPr/>
            </a:pPr>
            <a:fld id="{B9FEF523-BB5C-4ECD-8014-746D86DF231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Unit Leader phone number is only displayed if checked in the fields to be displayed box.  This number is pre-populated from the adult leaders’ PAS record</a:t>
            </a:r>
            <a:r>
              <a:rPr lang="en-US" b="1" smtClean="0"/>
              <a:t>.   Remember by doing this the phone number will be on the web for all to see</a:t>
            </a:r>
            <a:r>
              <a:rPr lang="en-US" smtClean="0"/>
              <a:t>.  If a telephone number is not desired in the PIN, be sure to uncheck this box.</a:t>
            </a:r>
          </a:p>
        </p:txBody>
      </p:sp>
      <p:sp>
        <p:nvSpPr>
          <p:cNvPr id="4" name="Slide Number Placeholder 3"/>
          <p:cNvSpPr>
            <a:spLocks noGrp="1"/>
          </p:cNvSpPr>
          <p:nvPr>
            <p:ph type="sldNum" sz="quarter" idx="5"/>
          </p:nvPr>
        </p:nvSpPr>
        <p:spPr/>
        <p:txBody>
          <a:bodyPr/>
          <a:lstStyle/>
          <a:p>
            <a:pPr>
              <a:defRPr/>
            </a:pPr>
            <a:fld id="{EB69D6F4-DD43-4CDD-BFF7-A66D8780C1F6}"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example shows how the telephone number displays.</a:t>
            </a:r>
          </a:p>
        </p:txBody>
      </p:sp>
      <p:sp>
        <p:nvSpPr>
          <p:cNvPr id="4" name="Slide Number Placeholder 3"/>
          <p:cNvSpPr>
            <a:spLocks noGrp="1"/>
          </p:cNvSpPr>
          <p:nvPr>
            <p:ph type="sldNum" sz="quarter" idx="5"/>
          </p:nvPr>
        </p:nvSpPr>
        <p:spPr/>
        <p:txBody>
          <a:bodyPr/>
          <a:lstStyle/>
          <a:p>
            <a:pPr>
              <a:defRPr/>
            </a:pPr>
            <a:fld id="{FB5FB370-BEA3-438C-9138-A1B95D69EAF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Special Announcements can be used for any purpose to display an announcement on the Unit PIN.</a:t>
            </a:r>
          </a:p>
          <a:p>
            <a:endParaRPr lang="en-US" smtClean="0"/>
          </a:p>
          <a:p>
            <a:r>
              <a:rPr lang="en-US" smtClean="0"/>
              <a:t>What you type in the box will appear in the PIN info and once again </a:t>
            </a:r>
            <a:r>
              <a:rPr lang="en-US" b="1" smtClean="0"/>
              <a:t>remember to check that box in “Fields Displayed on Google Pin”.</a:t>
            </a:r>
          </a:p>
          <a:p>
            <a:endParaRPr lang="en-US" smtClean="0"/>
          </a:p>
        </p:txBody>
      </p:sp>
      <p:sp>
        <p:nvSpPr>
          <p:cNvPr id="4" name="Slide Number Placeholder 3"/>
          <p:cNvSpPr>
            <a:spLocks noGrp="1"/>
          </p:cNvSpPr>
          <p:nvPr>
            <p:ph type="sldNum" sz="quarter" idx="5"/>
          </p:nvPr>
        </p:nvSpPr>
        <p:spPr/>
        <p:txBody>
          <a:bodyPr/>
          <a:lstStyle/>
          <a:p>
            <a:pPr>
              <a:defRPr/>
            </a:pPr>
            <a:fld id="{CBFC5E97-47CE-462A-B075-F17F4B62E9F6}"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an example of the Special Announcement once showing in the preview box.  Review all information here and make updates or changes.  Be sure to “save” your information.</a:t>
            </a:r>
          </a:p>
        </p:txBody>
      </p:sp>
      <p:sp>
        <p:nvSpPr>
          <p:cNvPr id="4" name="Slide Number Placeholder 3"/>
          <p:cNvSpPr>
            <a:spLocks noGrp="1"/>
          </p:cNvSpPr>
          <p:nvPr>
            <p:ph type="sldNum" sz="quarter" idx="5"/>
          </p:nvPr>
        </p:nvSpPr>
        <p:spPr/>
        <p:txBody>
          <a:bodyPr/>
          <a:lstStyle/>
          <a:p>
            <a:pPr>
              <a:defRPr/>
            </a:pPr>
            <a:fld id="{8DAFE1F1-0CC6-4161-B520-4E6FE30893EE}"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Once you have saved your information, a window will pop up stating that the Unit saved successfully.</a:t>
            </a:r>
          </a:p>
        </p:txBody>
      </p:sp>
      <p:sp>
        <p:nvSpPr>
          <p:cNvPr id="4" name="Slide Number Placeholder 3"/>
          <p:cNvSpPr>
            <a:spLocks noGrp="1"/>
          </p:cNvSpPr>
          <p:nvPr>
            <p:ph type="sldNum" sz="quarter" idx="5"/>
          </p:nvPr>
        </p:nvSpPr>
        <p:spPr/>
        <p:txBody>
          <a:bodyPr/>
          <a:lstStyle/>
          <a:p>
            <a:pPr>
              <a:defRPr/>
            </a:pPr>
            <a:fld id="{F6150CF3-9086-4D0B-AD6F-E63CB05683C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Once myscouting opens, a Unit Leader will see the BeAScout link on the left in the menu.  </a:t>
            </a:r>
            <a:r>
              <a:rPr lang="en-US" b="1" smtClean="0"/>
              <a:t>Again, for first time set up we are defining Unit Leaders as Cubmasters or Scoutmasters or Crew Advisors, along with Unit Committee Chairs and Chartered Organization Representatives</a:t>
            </a:r>
            <a:r>
              <a:rPr lang="en-US" smtClean="0"/>
              <a:t>.</a:t>
            </a:r>
          </a:p>
        </p:txBody>
      </p:sp>
      <p:sp>
        <p:nvSpPr>
          <p:cNvPr id="4" name="Slide Number Placeholder 3"/>
          <p:cNvSpPr>
            <a:spLocks noGrp="1"/>
          </p:cNvSpPr>
          <p:nvPr>
            <p:ph type="sldNum" sz="quarter" idx="5"/>
          </p:nvPr>
        </p:nvSpPr>
        <p:spPr/>
        <p:txBody>
          <a:bodyPr/>
          <a:lstStyle/>
          <a:p>
            <a:pPr>
              <a:defRPr/>
            </a:pPr>
            <a:fld id="{63C76FE9-4F80-417F-ABF6-D4B53C430C4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the fall 2010, a parent interested in finding a unit nearby can now find one by going to scouting.org and clicking on the “Join” button or open a browser and type beascout.org and press enter.  </a:t>
            </a:r>
            <a:r>
              <a:rPr lang="en-US" b="1" smtClean="0"/>
              <a:t>Or they can type in the new web address “beascout.org”.  We are suggesting that councils use the beascout.org address on all flyers, yard signs, posters, stickers---and put a link on your council’s home web page.</a:t>
            </a:r>
          </a:p>
          <a:p>
            <a:endParaRPr lang="en-US" smtClean="0"/>
          </a:p>
          <a:p>
            <a:r>
              <a:rPr lang="en-US" smtClean="0"/>
              <a:t>Once in the “Join Scouting” page, pick a program for your son and type in your home address and hit the Go button… you’re on your way.</a:t>
            </a:r>
          </a:p>
          <a:p>
            <a:endParaRPr lang="en-US" smtClean="0"/>
          </a:p>
          <a:p>
            <a:r>
              <a:rPr lang="en-US" b="1" smtClean="0"/>
              <a:t>Also notice the program information is available in the lower part of the home page.</a:t>
            </a:r>
          </a:p>
          <a:p>
            <a:endParaRPr lang="en-US" b="1" smtClean="0"/>
          </a:p>
          <a:p>
            <a:r>
              <a:rPr lang="en-US" b="1" smtClean="0"/>
              <a:t>The ages will be added to this page in the near future so that parents know where their kids fall in which program.</a:t>
            </a:r>
          </a:p>
          <a:p>
            <a:endParaRPr lang="en-US" smtClean="0"/>
          </a:p>
        </p:txBody>
      </p:sp>
      <p:sp>
        <p:nvSpPr>
          <p:cNvPr id="4" name="Slide Number Placeholder 3"/>
          <p:cNvSpPr>
            <a:spLocks noGrp="1"/>
          </p:cNvSpPr>
          <p:nvPr>
            <p:ph type="sldNum" sz="quarter" idx="5"/>
          </p:nvPr>
        </p:nvSpPr>
        <p:spPr/>
        <p:txBody>
          <a:bodyPr/>
          <a:lstStyle/>
          <a:p>
            <a:pPr>
              <a:defRPr/>
            </a:pPr>
            <a:fld id="{71A7518D-A24C-456D-86F0-146796EF114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Google Map is displayed showing an icon for all the active unit types chosen previously. </a:t>
            </a:r>
            <a:r>
              <a:rPr lang="en-US" b="1" smtClean="0"/>
              <a:t>Other units of the same type (in our example Cub Scout Packs) </a:t>
            </a:r>
            <a:r>
              <a:rPr lang="en-US" smtClean="0"/>
              <a:t>are displayed and all unit addresses can be seen on the right side of the Google Map listed in order of proximity to the home address entered by the parent.</a:t>
            </a:r>
          </a:p>
        </p:txBody>
      </p:sp>
      <p:sp>
        <p:nvSpPr>
          <p:cNvPr id="4" name="Slide Number Placeholder 3"/>
          <p:cNvSpPr>
            <a:spLocks noGrp="1"/>
          </p:cNvSpPr>
          <p:nvPr>
            <p:ph type="sldNum" sz="quarter" idx="5"/>
          </p:nvPr>
        </p:nvSpPr>
        <p:spPr/>
        <p:txBody>
          <a:bodyPr/>
          <a:lstStyle/>
          <a:p>
            <a:pPr>
              <a:defRPr/>
            </a:pPr>
            <a:fld id="{7A878541-675D-4112-956E-EC923F0938A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red pin is the location of your home. This helps to gauge how far a unit is from your home. </a:t>
            </a:r>
          </a:p>
        </p:txBody>
      </p:sp>
      <p:sp>
        <p:nvSpPr>
          <p:cNvPr id="4" name="Slide Number Placeholder 3"/>
          <p:cNvSpPr>
            <a:spLocks noGrp="1"/>
          </p:cNvSpPr>
          <p:nvPr>
            <p:ph type="sldNum" sz="quarter" idx="5"/>
          </p:nvPr>
        </p:nvSpPr>
        <p:spPr/>
        <p:txBody>
          <a:bodyPr/>
          <a:lstStyle/>
          <a:p>
            <a:pPr>
              <a:defRPr/>
            </a:pPr>
            <a:fld id="{5C9DFFC3-4F42-48DE-AFCF-764263C5CAB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By clicking on the unit of your choice, the Unit PIN information is displayed.  (Remember:  This is the information that was previously updated by the Unit Leader before, in the PIN management process.)  </a:t>
            </a:r>
          </a:p>
          <a:p>
            <a:endParaRPr lang="en-US" smtClean="0"/>
          </a:p>
          <a:p>
            <a:r>
              <a:rPr lang="en-US" smtClean="0"/>
              <a:t>Click on the link “more information” in the PIN bubble, or in the Local Units list on the right hand side.  </a:t>
            </a:r>
            <a:r>
              <a:rPr lang="en-US" b="1" smtClean="0"/>
              <a:t>“More information”  means the parent will provide contact details about interested parents.</a:t>
            </a:r>
          </a:p>
        </p:txBody>
      </p:sp>
      <p:sp>
        <p:nvSpPr>
          <p:cNvPr id="4" name="Slide Number Placeholder 3"/>
          <p:cNvSpPr>
            <a:spLocks noGrp="1"/>
          </p:cNvSpPr>
          <p:nvPr>
            <p:ph type="sldNum" sz="quarter" idx="5"/>
          </p:nvPr>
        </p:nvSpPr>
        <p:spPr/>
        <p:txBody>
          <a:bodyPr/>
          <a:lstStyle/>
          <a:p>
            <a:pPr>
              <a:defRPr/>
            </a:pPr>
            <a:fld id="{ED1F5448-D2AB-49B7-B234-7133B86FF68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Once they select more information, up pops :</a:t>
            </a:r>
          </a:p>
          <a:p>
            <a:r>
              <a:rPr lang="en-US" smtClean="0"/>
              <a:t>A “personal information” screen displays, to allow the parent to give information about themselves and their child so that the Unit Leader can be sure they have selected a valid unit.  </a:t>
            </a:r>
          </a:p>
          <a:p>
            <a:endParaRPr lang="en-US" smtClean="0"/>
          </a:p>
          <a:p>
            <a:r>
              <a:rPr lang="en-US" smtClean="0"/>
              <a:t>Entering the youth’s information here assures that the program choice is selected correctly.</a:t>
            </a:r>
          </a:p>
          <a:p>
            <a:endParaRPr lang="en-US" smtClean="0"/>
          </a:p>
          <a:p>
            <a:r>
              <a:rPr lang="en-US" smtClean="0"/>
              <a:t>A personal note or question can be added here.  The information and comment will be sent to the Primary and Alternate Unit PIN contacts set up in the Unit PIN Management fields.</a:t>
            </a:r>
          </a:p>
          <a:p>
            <a:endParaRPr lang="en-US" smtClean="0"/>
          </a:p>
          <a:p>
            <a:r>
              <a:rPr lang="en-US" smtClean="0"/>
              <a:t>Once all fields are filled in, the parent must select the box saying they are at least 18 years of age.  </a:t>
            </a:r>
          </a:p>
          <a:p>
            <a:endParaRPr lang="en-US" smtClean="0"/>
          </a:p>
          <a:p>
            <a:r>
              <a:rPr lang="en-US" smtClean="0"/>
              <a:t>Finally press submit.</a:t>
            </a:r>
          </a:p>
        </p:txBody>
      </p:sp>
      <p:sp>
        <p:nvSpPr>
          <p:cNvPr id="4" name="Slide Number Placeholder 3"/>
          <p:cNvSpPr>
            <a:spLocks noGrp="1"/>
          </p:cNvSpPr>
          <p:nvPr>
            <p:ph type="sldNum" sz="quarter" idx="5"/>
          </p:nvPr>
        </p:nvSpPr>
        <p:spPr/>
        <p:txBody>
          <a:bodyPr/>
          <a:lstStyle/>
          <a:p>
            <a:pPr>
              <a:defRPr/>
            </a:pPr>
            <a:fld id="{4CC1F4BF-BD23-4BE3-A7DF-570C805A759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all fields are correct, a confirmation screen will appear saying “you have successfully requested more information, in this case… about Pack 0033.”</a:t>
            </a:r>
          </a:p>
        </p:txBody>
      </p:sp>
      <p:sp>
        <p:nvSpPr>
          <p:cNvPr id="4" name="Slide Number Placeholder 3"/>
          <p:cNvSpPr>
            <a:spLocks noGrp="1"/>
          </p:cNvSpPr>
          <p:nvPr>
            <p:ph type="sldNum" sz="quarter" idx="5"/>
          </p:nvPr>
        </p:nvSpPr>
        <p:spPr/>
        <p:txBody>
          <a:bodyPr/>
          <a:lstStyle/>
          <a:p>
            <a:pPr>
              <a:defRPr/>
            </a:pPr>
            <a:fld id="{E6C5DD98-998F-4E82-9591-B8F1DCD6A42C}"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Accessing the Unit Lead Management is via MyScouting account.  </a:t>
            </a:r>
            <a:r>
              <a:rPr lang="en-US" b="1" smtClean="0"/>
              <a:t>And remember after the initial set up 6 individuals from the unit  will have access to this information. To get to the unit lead management page click on the gadget “Unit Lead Management” at the top</a:t>
            </a:r>
          </a:p>
          <a:p>
            <a:endParaRPr lang="en-US" smtClean="0"/>
          </a:p>
          <a:p>
            <a:r>
              <a:rPr lang="en-US" smtClean="0"/>
              <a:t>The Unit Lead Management portion is used by the Unit Leaders.  </a:t>
            </a:r>
          </a:p>
        </p:txBody>
      </p:sp>
      <p:sp>
        <p:nvSpPr>
          <p:cNvPr id="4" name="Slide Number Placeholder 3"/>
          <p:cNvSpPr>
            <a:spLocks noGrp="1"/>
          </p:cNvSpPr>
          <p:nvPr>
            <p:ph type="sldNum" sz="quarter" idx="5"/>
          </p:nvPr>
        </p:nvSpPr>
        <p:spPr/>
        <p:txBody>
          <a:bodyPr/>
          <a:lstStyle/>
          <a:p>
            <a:pPr>
              <a:defRPr/>
            </a:pPr>
            <a:fld id="{BCC84380-8C5F-4FFC-8536-58BE5E12AF4B}"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Select the Unit to display all leads</a:t>
            </a:r>
          </a:p>
        </p:txBody>
      </p:sp>
      <p:sp>
        <p:nvSpPr>
          <p:cNvPr id="4" name="Slide Number Placeholder 3"/>
          <p:cNvSpPr>
            <a:spLocks noGrp="1"/>
          </p:cNvSpPr>
          <p:nvPr>
            <p:ph type="sldNum" sz="quarter" idx="5"/>
          </p:nvPr>
        </p:nvSpPr>
        <p:spPr/>
        <p:txBody>
          <a:bodyPr/>
          <a:lstStyle/>
          <a:p>
            <a:pPr>
              <a:defRPr/>
            </a:pPr>
            <a:fld id="{337356F4-E69D-4DEA-AD22-60B9A46E3845}"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Leads are displayed with the following categories of information in the dashboard:</a:t>
            </a:r>
          </a:p>
          <a:p>
            <a:pPr>
              <a:defRPr/>
            </a:pPr>
            <a:endParaRPr lang="en-US" dirty="0" smtClean="0"/>
          </a:p>
          <a:p>
            <a:pPr marL="230753" indent="-230753">
              <a:buFontTx/>
              <a:buAutoNum type="arabicPeriod"/>
              <a:defRPr/>
            </a:pPr>
            <a:r>
              <a:rPr lang="en-US" dirty="0" smtClean="0"/>
              <a:t>Lead Name, which is the parent name</a:t>
            </a:r>
          </a:p>
          <a:p>
            <a:pPr marL="230753" indent="-230753">
              <a:buFontTx/>
              <a:buAutoNum type="arabicPeriod"/>
              <a:defRPr/>
            </a:pPr>
            <a:r>
              <a:rPr lang="en-US" dirty="0" smtClean="0"/>
              <a:t>Address, of the parent/child</a:t>
            </a:r>
          </a:p>
          <a:p>
            <a:pPr marL="230753" indent="-230753">
              <a:buFontTx/>
              <a:buAutoNum type="arabicPeriod"/>
              <a:defRPr/>
            </a:pPr>
            <a:r>
              <a:rPr lang="en-US" dirty="0" smtClean="0"/>
              <a:t>Initial Request time, displays the date and time of the parents initial site contact for unit leaders and councils to ensure speedy contact with the lead.</a:t>
            </a:r>
          </a:p>
          <a:p>
            <a:pPr marL="230753" indent="-230753">
              <a:buFontTx/>
              <a:buAutoNum type="arabicPeriod"/>
              <a:defRPr/>
            </a:pPr>
            <a:r>
              <a:rPr lang="en-US" dirty="0" smtClean="0"/>
              <a:t>Email Address, of the parent</a:t>
            </a:r>
          </a:p>
          <a:p>
            <a:pPr marL="230753" indent="-230753">
              <a:buFontTx/>
              <a:buAutoNum type="arabicPeriod"/>
              <a:defRPr/>
            </a:pPr>
            <a:r>
              <a:rPr lang="en-US" dirty="0" smtClean="0"/>
              <a:t>Q or C, displays a flag showing the leader or executive that there is additional information needed to be read through.</a:t>
            </a:r>
          </a:p>
          <a:p>
            <a:pPr marL="230753" indent="-230753">
              <a:buFontTx/>
              <a:buAutoNum type="arabicPeriod"/>
              <a:defRPr/>
            </a:pPr>
            <a:r>
              <a:rPr lang="en-US" dirty="0" smtClean="0"/>
              <a:t>Next, the Phone number.</a:t>
            </a:r>
          </a:p>
          <a:p>
            <a:pPr marL="230753" indent="-230753">
              <a:buFontTx/>
              <a:buAutoNum type="arabicPeriod"/>
              <a:defRPr/>
            </a:pPr>
            <a:r>
              <a:rPr lang="en-US" dirty="0" smtClean="0"/>
              <a:t>The Number of youth in the family</a:t>
            </a:r>
          </a:p>
          <a:p>
            <a:pPr marL="230753" indent="-230753">
              <a:buFontTx/>
              <a:buAutoNum type="arabicPeriod"/>
              <a:defRPr/>
            </a:pPr>
            <a:r>
              <a:rPr lang="en-US" dirty="0" smtClean="0"/>
              <a:t>A status of the lead.  </a:t>
            </a:r>
            <a:r>
              <a:rPr lang="en-US" b="1" dirty="0" smtClean="0"/>
              <a:t>This is a manual  selection process..but more on this later</a:t>
            </a:r>
          </a:p>
          <a:p>
            <a:pPr marL="230753" indent="-230753">
              <a:buFontTx/>
              <a:buAutoNum type="arabicPeriod"/>
              <a:defRPr/>
            </a:pPr>
            <a:r>
              <a:rPr lang="en-US" dirty="0" smtClean="0"/>
              <a:t>The Notes section is used for follow up.  This allows each person looking at the lead to know what has been done by a previous reviewer.</a:t>
            </a:r>
          </a:p>
          <a:p>
            <a:pPr marL="230753" indent="-230753">
              <a:buFontTx/>
              <a:buAutoNum type="arabicPeriod"/>
              <a:defRPr/>
            </a:pPr>
            <a:r>
              <a:rPr lang="en-US" dirty="0" smtClean="0"/>
              <a:t>…and, how did you hear about us?</a:t>
            </a:r>
            <a:endParaRPr lang="en-US" dirty="0"/>
          </a:p>
        </p:txBody>
      </p:sp>
      <p:sp>
        <p:nvSpPr>
          <p:cNvPr id="4" name="Slide Number Placeholder 3"/>
          <p:cNvSpPr>
            <a:spLocks noGrp="1"/>
          </p:cNvSpPr>
          <p:nvPr>
            <p:ph type="sldNum" sz="quarter" idx="5"/>
          </p:nvPr>
        </p:nvSpPr>
        <p:spPr/>
        <p:txBody>
          <a:bodyPr/>
          <a:lstStyle/>
          <a:p>
            <a:pPr>
              <a:defRPr/>
            </a:pPr>
            <a:fld id="{74956B20-97EB-418D-8FBA-B9980C2E1FD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Clicking on the red flag in the Q &amp; C field opens a box allowing an email contact with the parent.</a:t>
            </a:r>
          </a:p>
        </p:txBody>
      </p:sp>
      <p:sp>
        <p:nvSpPr>
          <p:cNvPr id="4" name="Slide Number Placeholder 3"/>
          <p:cNvSpPr>
            <a:spLocks noGrp="1"/>
          </p:cNvSpPr>
          <p:nvPr>
            <p:ph type="sldNum" sz="quarter" idx="5"/>
          </p:nvPr>
        </p:nvSpPr>
        <p:spPr/>
        <p:txBody>
          <a:bodyPr/>
          <a:lstStyle/>
          <a:p>
            <a:pPr>
              <a:defRPr/>
            </a:pPr>
            <a:fld id="{1FA62591-E2F6-4D7D-893D-1B272EB5271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There are two options.  </a:t>
            </a:r>
          </a:p>
          <a:p>
            <a:pPr eaLnBrk="1" hangingPunct="1"/>
            <a:endParaRPr lang="en-US" smtClean="0"/>
          </a:p>
          <a:p>
            <a:pPr eaLnBrk="1" hangingPunct="1"/>
            <a:r>
              <a:rPr lang="en-US" smtClean="0"/>
              <a:t>First, Unit Pin Management:  Unit Leaders use this to edit PIN information.</a:t>
            </a:r>
          </a:p>
          <a:p>
            <a:pPr eaLnBrk="1" hangingPunct="1"/>
            <a:r>
              <a:rPr lang="en-US" smtClean="0"/>
              <a:t>Next, Unit Lead Management: Unit Leaders use this to manage incoming requests for information from parents interested in Scouting.</a:t>
            </a:r>
          </a:p>
          <a:p>
            <a:pPr eaLnBrk="1" hangingPunct="1"/>
            <a:endParaRPr lang="en-US" smtClean="0"/>
          </a:p>
          <a:p>
            <a:pPr eaLnBrk="1" hangingPunct="1"/>
            <a:r>
              <a:rPr lang="en-US" smtClean="0"/>
              <a:t>We begin our review of BeAScout with Unit Pin Management</a:t>
            </a:r>
          </a:p>
        </p:txBody>
      </p:sp>
      <p:sp>
        <p:nvSpPr>
          <p:cNvPr id="4" name="Slide Number Placeholder 3"/>
          <p:cNvSpPr>
            <a:spLocks noGrp="1"/>
          </p:cNvSpPr>
          <p:nvPr>
            <p:ph type="sldNum" sz="quarter" idx="5"/>
          </p:nvPr>
        </p:nvSpPr>
        <p:spPr/>
        <p:txBody>
          <a:bodyPr/>
          <a:lstStyle/>
          <a:p>
            <a:pPr>
              <a:defRPr/>
            </a:pPr>
            <a:fld id="{95A302FE-6CC9-48FC-8366-160613324BB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 of the necessary information to contact this parent is on this page.  Once contacted, the status of the lead should be updated—</a:t>
            </a:r>
            <a:r>
              <a:rPr lang="en-US" b="1" smtClean="0"/>
              <a:t>to move the radio button, leaders will need to do that manually.</a:t>
            </a:r>
            <a:r>
              <a:rPr lang="en-US" smtClean="0"/>
              <a:t>  The statuses are displayed.  The description of each status is located in the information bar above the display fields bar.</a:t>
            </a:r>
          </a:p>
          <a:p>
            <a:endParaRPr lang="en-US" smtClean="0"/>
          </a:p>
          <a:p>
            <a:r>
              <a:rPr lang="en-US" b="1" smtClean="0"/>
              <a:t>NC= not contacted</a:t>
            </a:r>
          </a:p>
          <a:p>
            <a:r>
              <a:rPr lang="en-US" b="1" smtClean="0"/>
              <a:t>F= follow up needed</a:t>
            </a:r>
          </a:p>
          <a:p>
            <a:r>
              <a:rPr lang="en-US" b="1" smtClean="0"/>
              <a:t>C= contacted by the unit</a:t>
            </a:r>
          </a:p>
          <a:p>
            <a:r>
              <a:rPr lang="en-US" b="1" smtClean="0"/>
              <a:t>J= has joined the unit</a:t>
            </a:r>
          </a:p>
          <a:p>
            <a:r>
              <a:rPr lang="en-US" b="1" smtClean="0"/>
              <a:t>U= needs to go to another unit or council</a:t>
            </a:r>
          </a:p>
        </p:txBody>
      </p:sp>
      <p:sp>
        <p:nvSpPr>
          <p:cNvPr id="4" name="Slide Number Placeholder 3"/>
          <p:cNvSpPr>
            <a:spLocks noGrp="1"/>
          </p:cNvSpPr>
          <p:nvPr>
            <p:ph type="sldNum" sz="quarter" idx="5"/>
          </p:nvPr>
        </p:nvSpPr>
        <p:spPr/>
        <p:txBody>
          <a:bodyPr/>
          <a:lstStyle/>
          <a:p>
            <a:pPr>
              <a:defRPr/>
            </a:pPr>
            <a:fld id="{C8D629D3-964C-48E9-9F55-289455105EE2}" type="slidenum">
              <a:rPr lang="en-US" smtClean="0"/>
              <a:pPr>
                <a:defRPr/>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When you click on unit pin management gadget at the top right, up pops this page</a:t>
            </a:r>
          </a:p>
          <a:p>
            <a:pPr eaLnBrk="1" hangingPunct="1"/>
            <a:endParaRPr lang="en-US" smtClean="0"/>
          </a:p>
          <a:p>
            <a:pPr eaLnBrk="1" hangingPunct="1"/>
            <a:r>
              <a:rPr lang="en-US" smtClean="0"/>
              <a:t>The Unit PIN management is used to set what the parent sees on the Google map when hovered over or clicked on.  Filling out this information correctly is imperative to successful leads generation.</a:t>
            </a:r>
          </a:p>
          <a:p>
            <a:pPr eaLnBrk="1" hangingPunct="1"/>
            <a:endParaRPr lang="en-US" smtClean="0"/>
          </a:p>
          <a:p>
            <a:pPr eaLnBrk="1" hangingPunct="1"/>
            <a:r>
              <a:rPr lang="en-US" b="1" smtClean="0"/>
              <a:t>There are two important areas we would like to call to your attention.</a:t>
            </a:r>
          </a:p>
          <a:p>
            <a:pPr eaLnBrk="1" hangingPunct="1"/>
            <a:endParaRPr lang="en-US" b="1" smtClean="0"/>
          </a:p>
          <a:p>
            <a:pPr eaLnBrk="1" hangingPunct="1"/>
            <a:r>
              <a:rPr lang="en-US" b="1" smtClean="0"/>
              <a:t>At the bottom right in the solid red box is a preview of the Google PIN</a:t>
            </a:r>
          </a:p>
          <a:p>
            <a:pPr eaLnBrk="1" hangingPunct="1"/>
            <a:r>
              <a:rPr lang="en-US" b="1" smtClean="0"/>
              <a:t>Pay close attention to this box as we review the next several pages.  It will become evident to you how this information is generated and what will be seen by the parent on Google.</a:t>
            </a:r>
          </a:p>
          <a:p>
            <a:pPr eaLnBrk="1" hangingPunct="1"/>
            <a:endParaRPr lang="en-US" b="1" smtClean="0"/>
          </a:p>
          <a:p>
            <a:pPr eaLnBrk="1" hangingPunct="1"/>
            <a:r>
              <a:rPr lang="en-US" b="1" smtClean="0"/>
              <a:t>At the bottom left is the “Fields Displayed on Goggle Pin” area.  The Pin preview box will only display the information that has the box(s) checked.</a:t>
            </a:r>
          </a:p>
        </p:txBody>
      </p:sp>
      <p:sp>
        <p:nvSpPr>
          <p:cNvPr id="4" name="Slide Number Placeholder 3"/>
          <p:cNvSpPr>
            <a:spLocks noGrp="1"/>
          </p:cNvSpPr>
          <p:nvPr>
            <p:ph type="sldNum" sz="quarter" idx="5"/>
          </p:nvPr>
        </p:nvSpPr>
        <p:spPr/>
        <p:txBody>
          <a:bodyPr/>
          <a:lstStyle/>
          <a:p>
            <a:pPr>
              <a:defRPr/>
            </a:pPr>
            <a:fld id="{554BF075-9471-43D6-9BEA-22E9E2A6D36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Step one in Unit PIN Management is to select the correct unit.  Unit leaders may be registered to more than one unit.  Leads are grouped by unit.  </a:t>
            </a:r>
          </a:p>
        </p:txBody>
      </p:sp>
      <p:sp>
        <p:nvSpPr>
          <p:cNvPr id="4" name="Slide Number Placeholder 3"/>
          <p:cNvSpPr>
            <a:spLocks noGrp="1"/>
          </p:cNvSpPr>
          <p:nvPr>
            <p:ph type="sldNum" sz="quarter" idx="5"/>
          </p:nvPr>
        </p:nvSpPr>
        <p:spPr/>
        <p:txBody>
          <a:bodyPr/>
          <a:lstStyle/>
          <a:p>
            <a:pPr>
              <a:defRPr/>
            </a:pPr>
            <a:fld id="{AD003532-9AC9-449A-89CC-3F4E8A5308E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en-US" smtClean="0"/>
              <a:t>All PINS will show an active status at first.  A unit leader can deactivate the PIN by changing the PIN status to </a:t>
            </a:r>
            <a:r>
              <a:rPr lang="en-US" b="1" smtClean="0"/>
              <a:t>inactive—by doing this the pin will not appear on the Google map</a:t>
            </a:r>
            <a:r>
              <a:rPr lang="en-US" smtClean="0"/>
              <a:t>.  </a:t>
            </a:r>
            <a:r>
              <a:rPr lang="en-US" b="1" smtClean="0"/>
              <a:t>Another option</a:t>
            </a:r>
            <a:r>
              <a:rPr lang="en-US" smtClean="0"/>
              <a:t>, however, is to leave it active and choose to use Council information for leads generation.  That way someone at the Council will continue to get and work leads while a unit leader may be away.</a:t>
            </a:r>
          </a:p>
          <a:p>
            <a:pPr marL="228600" indent="-228600">
              <a:buFontTx/>
              <a:buAutoNum type="arabicPeriod"/>
            </a:pPr>
            <a:r>
              <a:rPr lang="en-US" smtClean="0"/>
              <a:t>The Unit logo can be selected in the box in the top right side.  </a:t>
            </a:r>
          </a:p>
        </p:txBody>
      </p:sp>
      <p:sp>
        <p:nvSpPr>
          <p:cNvPr id="4" name="Slide Number Placeholder 3"/>
          <p:cNvSpPr>
            <a:spLocks noGrp="1"/>
          </p:cNvSpPr>
          <p:nvPr>
            <p:ph type="sldNum" sz="quarter" idx="5"/>
          </p:nvPr>
        </p:nvSpPr>
        <p:spPr/>
        <p:txBody>
          <a:bodyPr/>
          <a:lstStyle/>
          <a:p>
            <a:pPr>
              <a:defRPr/>
            </a:pPr>
            <a:fld id="{7E623658-19D7-4068-88AC-1DE653FADE6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The unit logo is defaulted to the logo for the traditional program it correlates to.  </a:t>
            </a:r>
          </a:p>
          <a:p>
            <a:pPr eaLnBrk="1" hangingPunct="1">
              <a:spcBef>
                <a:spcPct val="0"/>
              </a:spcBef>
              <a:defRPr/>
            </a:pPr>
            <a:endParaRPr lang="en-US" dirty="0" smtClean="0"/>
          </a:p>
          <a:p>
            <a:pPr eaLnBrk="1" hangingPunct="1">
              <a:spcBef>
                <a:spcPct val="0"/>
              </a:spcBef>
              <a:defRPr/>
            </a:pPr>
            <a:r>
              <a:rPr lang="en-US" dirty="0" smtClean="0"/>
              <a:t>For example, </a:t>
            </a:r>
          </a:p>
          <a:p>
            <a:pPr eaLnBrk="1" hangingPunct="1">
              <a:spcBef>
                <a:spcPct val="0"/>
              </a:spcBef>
              <a:defRPr/>
            </a:pPr>
            <a:endParaRPr lang="en-US" dirty="0" smtClean="0"/>
          </a:p>
          <a:p>
            <a:pPr eaLnBrk="1" hangingPunct="1">
              <a:spcBef>
                <a:spcPct val="0"/>
              </a:spcBef>
              <a:defRPr/>
            </a:pPr>
            <a:r>
              <a:rPr lang="en-US" dirty="0" smtClean="0"/>
              <a:t>All packs will have the Cub Scouts logo.</a:t>
            </a:r>
          </a:p>
          <a:p>
            <a:pPr eaLnBrk="1" hangingPunct="1">
              <a:spcBef>
                <a:spcPct val="0"/>
              </a:spcBef>
              <a:defRPr/>
            </a:pPr>
            <a:r>
              <a:rPr lang="en-US" dirty="0" smtClean="0"/>
              <a:t>All troops will have the Boy Scouts of America logo.</a:t>
            </a:r>
          </a:p>
          <a:p>
            <a:pPr eaLnBrk="1" hangingPunct="1">
              <a:spcBef>
                <a:spcPct val="0"/>
              </a:spcBef>
              <a:defRPr/>
            </a:pPr>
            <a:r>
              <a:rPr lang="en-US" dirty="0" smtClean="0"/>
              <a:t>All crews will have the Venturing logo.</a:t>
            </a:r>
          </a:p>
          <a:p>
            <a:pPr eaLnBrk="1" hangingPunct="1">
              <a:spcBef>
                <a:spcPct val="0"/>
              </a:spcBef>
              <a:defRPr/>
            </a:pPr>
            <a:endParaRPr lang="en-US" dirty="0" smtClean="0"/>
          </a:p>
          <a:p>
            <a:pPr eaLnBrk="1" hangingPunct="1">
              <a:spcBef>
                <a:spcPct val="0"/>
              </a:spcBef>
              <a:defRPr/>
            </a:pPr>
            <a:r>
              <a:rPr lang="en-US" dirty="0" smtClean="0"/>
              <a:t>A units personalized logo can be used.</a:t>
            </a:r>
          </a:p>
          <a:p>
            <a:pPr marL="230753" indent="-230753" eaLnBrk="1" hangingPunct="1">
              <a:spcBef>
                <a:spcPct val="0"/>
              </a:spcBef>
              <a:buFontTx/>
              <a:buAutoNum type="arabicPeriod"/>
              <a:defRPr/>
            </a:pPr>
            <a:r>
              <a:rPr lang="en-US" dirty="0" smtClean="0"/>
              <a:t>The Unit logos should be a .jpg format.</a:t>
            </a:r>
          </a:p>
          <a:p>
            <a:pPr marL="230753" indent="-230753" eaLnBrk="1" hangingPunct="1">
              <a:spcBef>
                <a:spcPct val="0"/>
              </a:spcBef>
              <a:buFontTx/>
              <a:buAutoNum type="arabicPeriod"/>
              <a:defRPr/>
            </a:pPr>
            <a:r>
              <a:rPr lang="en-US" dirty="0" smtClean="0"/>
              <a:t>And the Unit logos’ maximum file size is 2mb.</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36B6C-CFD0-4FCA-8CC6-4AE247830432}"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“Primary contact information” refers to whom the unit has chosen to be the lead in managing the PIN information and the parent requests.  This does not have to be the Unit Leaders, but must be a registered adult from that unit. BeAScout “talks” to our Scoutnet or PAS system and updates the information of registered adults</a:t>
            </a:r>
          </a:p>
          <a:p>
            <a:pPr eaLnBrk="1" hangingPunct="1"/>
            <a:endParaRPr lang="en-US" b="1" smtClean="0"/>
          </a:p>
          <a:p>
            <a:pPr eaLnBrk="1" hangingPunct="1"/>
            <a:r>
              <a:rPr lang="en-US" b="1" smtClean="0"/>
              <a:t>This person will also have access to the Unit Pin Management and the Unit Lead management page by signing onto MyScouting</a:t>
            </a:r>
            <a:r>
              <a:rPr lang="en-US" smtClean="0"/>
              <a:t>. It is also the person receiving emails generated from the Google Map PIN.  So a Unit Leader can assign another registered adult to work the leads.</a:t>
            </a:r>
          </a:p>
        </p:txBody>
      </p:sp>
      <p:sp>
        <p:nvSpPr>
          <p:cNvPr id="4" name="Slide Number Placeholder 3"/>
          <p:cNvSpPr>
            <a:spLocks noGrp="1"/>
          </p:cNvSpPr>
          <p:nvPr>
            <p:ph type="sldNum" sz="quarter" idx="5"/>
          </p:nvPr>
        </p:nvSpPr>
        <p:spPr/>
        <p:txBody>
          <a:bodyPr/>
          <a:lstStyle/>
          <a:p>
            <a:pPr>
              <a:defRPr/>
            </a:pPr>
            <a:fld id="{0B1E2908-3C72-4C04-9A65-F4B816F152A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unit meeting address can be changed at any time. </a:t>
            </a:r>
            <a:r>
              <a:rPr lang="en-US" b="1" smtClean="0"/>
              <a:t>The address displayed is pulled from ScoutNET or PAS.  This address will be used to locate the Goggle Pin on the map, and can be used to be displayed on the pin.  If a unit is having a special meeting location or does not meet at their Chartered Organization, the address can be changed.</a:t>
            </a:r>
          </a:p>
        </p:txBody>
      </p:sp>
      <p:sp>
        <p:nvSpPr>
          <p:cNvPr id="4" name="Slide Number Placeholder 3"/>
          <p:cNvSpPr>
            <a:spLocks noGrp="1"/>
          </p:cNvSpPr>
          <p:nvPr>
            <p:ph type="sldNum" sz="quarter" idx="5"/>
          </p:nvPr>
        </p:nvSpPr>
        <p:spPr/>
        <p:txBody>
          <a:bodyPr/>
          <a:lstStyle/>
          <a:p>
            <a:pPr>
              <a:defRPr/>
            </a:pPr>
            <a:fld id="{0E21D0C4-C508-4782-8108-EF4041C348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043038-BE29-4B16-A625-BDC7149B6ED6}"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43038-BE29-4B16-A625-BDC7149B6ED6}"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43038-BE29-4B16-A625-BDC7149B6ED6}"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43038-BE29-4B16-A625-BDC7149B6ED6}"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43038-BE29-4B16-A625-BDC7149B6ED6}"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43038-BE29-4B16-A625-BDC7149B6ED6}" type="datetimeFigureOut">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43038-BE29-4B16-A625-BDC7149B6ED6}" type="datetimeFigureOut">
              <a:rPr lang="en-US" smtClean="0"/>
              <a:pPr/>
              <a:t>6/14/2011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43038-BE29-4B16-A625-BDC7149B6ED6}" type="datetimeFigureOut">
              <a:rPr lang="en-US" smtClean="0"/>
              <a:pPr/>
              <a:t>6/14/2011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43038-BE29-4B16-A625-BDC7149B6ED6}" type="datetimeFigureOut">
              <a:rPr lang="en-US" smtClean="0"/>
              <a:pPr/>
              <a:t>6/14/2011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43038-BE29-4B16-A625-BDC7149B6ED6}" type="datetimeFigureOut">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43038-BE29-4B16-A625-BDC7149B6ED6}" type="datetimeFigureOut">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BABF-6DC1-4EE5-A9E0-79D66B30FA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43038-BE29-4B16-A625-BDC7149B6ED6}" type="datetimeFigureOut">
              <a:rPr lang="en-US" smtClean="0"/>
              <a:pPr/>
              <a:t>6/14/2011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BBABF-6DC1-4EE5-A9E0-79D66B30FA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PT2646.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0" y="609600"/>
            <a:ext cx="21336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PPTD321.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pic>
        <p:nvPicPr>
          <p:cNvPr id="31747" name="Picture 2" descr="PPT59ED.png"/>
          <p:cNvPicPr>
            <a:picLocks noChangeAspect="1"/>
          </p:cNvPicPr>
          <p:nvPr/>
        </p:nvPicPr>
        <p:blipFill>
          <a:blip r:embed="rId4" cstate="print"/>
          <a:srcRect/>
          <a:stretch>
            <a:fillRect/>
          </a:stretch>
        </p:blipFill>
        <p:spPr bwMode="auto">
          <a:xfrm>
            <a:off x="1752600" y="3886200"/>
            <a:ext cx="2209800" cy="1519238"/>
          </a:xfrm>
          <a:prstGeom prst="rect">
            <a:avLst/>
          </a:prstGeom>
          <a:noFill/>
          <a:ln w="9525">
            <a:solidFill>
              <a:srgbClr val="0070C0"/>
            </a:solidFill>
            <a:miter lim="800000"/>
            <a:headEnd/>
            <a:tailEnd/>
          </a:ln>
        </p:spPr>
      </p:pic>
      <p:pic>
        <p:nvPicPr>
          <p:cNvPr id="31748" name="Picture 5"/>
          <p:cNvPicPr>
            <a:picLocks noChangeAspect="1" noChangeArrowheads="1"/>
          </p:cNvPicPr>
          <p:nvPr/>
        </p:nvPicPr>
        <p:blipFill>
          <a:blip r:embed="rId5" cstate="print"/>
          <a:srcRect/>
          <a:stretch>
            <a:fillRect/>
          </a:stretch>
        </p:blipFill>
        <p:spPr bwMode="auto">
          <a:xfrm>
            <a:off x="4508500" y="3481388"/>
            <a:ext cx="2381250" cy="31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PPT897C.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52400" y="4953000"/>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a:off x="3124200" y="685800"/>
            <a:ext cx="21336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5105400" y="4730750"/>
            <a:ext cx="1524000"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2774" name="Picture 5"/>
          <p:cNvPicPr>
            <a:picLocks noChangeAspect="1" noChangeArrowheads="1"/>
          </p:cNvPicPr>
          <p:nvPr/>
        </p:nvPicPr>
        <p:blipFill>
          <a:blip r:embed="rId4" cstate="print"/>
          <a:srcRect/>
          <a:stretch>
            <a:fillRect/>
          </a:stretch>
        </p:blipFill>
        <p:spPr bwMode="auto">
          <a:xfrm>
            <a:off x="4535488" y="3481388"/>
            <a:ext cx="2381250" cy="319087"/>
          </a:xfrm>
          <a:prstGeom prst="rect">
            <a:avLst/>
          </a:prstGeom>
          <a:noFill/>
          <a:ln w="9525">
            <a:noFill/>
            <a:miter lim="800000"/>
            <a:headEnd/>
            <a:tailEnd/>
          </a:ln>
        </p:spPr>
      </p:pic>
      <p:cxnSp>
        <p:nvCxnSpPr>
          <p:cNvPr id="7" name="Straight Arrow Connector 6"/>
          <p:cNvCxnSpPr/>
          <p:nvPr/>
        </p:nvCxnSpPr>
        <p:spPr>
          <a:xfrm rot="5400000" flipH="1" flipV="1">
            <a:off x="152400" y="1752600"/>
            <a:ext cx="3810000" cy="2590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p:cNvCxnSpPr>
          <p:nvPr/>
        </p:nvCxnSpPr>
        <p:spPr>
          <a:xfrm rot="16200000" flipH="1">
            <a:off x="3031331" y="2474119"/>
            <a:ext cx="3457575" cy="1138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PPT5B8.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1752600" y="4800600"/>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3796" name="Picture 5"/>
          <p:cNvPicPr>
            <a:picLocks noChangeAspect="1" noChangeArrowheads="1"/>
          </p:cNvPicPr>
          <p:nvPr/>
        </p:nvPicPr>
        <p:blipFill>
          <a:blip r:embed="rId4" cstate="print"/>
          <a:srcRect/>
          <a:stretch>
            <a:fillRect/>
          </a:stretch>
        </p:blipFill>
        <p:spPr bwMode="auto">
          <a:xfrm>
            <a:off x="4462463" y="3481388"/>
            <a:ext cx="2381250" cy="319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PPT9243.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752600" y="4800600"/>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953000" y="5181600"/>
            <a:ext cx="3124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4821" name="Picture 5"/>
          <p:cNvPicPr>
            <a:picLocks noChangeAspect="1" noChangeArrowheads="1"/>
          </p:cNvPicPr>
          <p:nvPr/>
        </p:nvPicPr>
        <p:blipFill>
          <a:blip r:embed="rId4" cstate="print"/>
          <a:srcRect/>
          <a:stretch>
            <a:fillRect/>
          </a:stretch>
        </p:blipFill>
        <p:spPr bwMode="auto">
          <a:xfrm>
            <a:off x="4535488" y="3444875"/>
            <a:ext cx="2381250" cy="319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PPTA89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676400" y="5105400"/>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a:off x="4953000" y="5562600"/>
            <a:ext cx="16764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5845" name="Picture 5"/>
          <p:cNvPicPr>
            <a:picLocks noChangeAspect="1" noChangeArrowheads="1"/>
          </p:cNvPicPr>
          <p:nvPr/>
        </p:nvPicPr>
        <p:blipFill>
          <a:blip r:embed="rId4" cstate="print"/>
          <a:srcRect/>
          <a:stretch>
            <a:fillRect/>
          </a:stretch>
        </p:blipFill>
        <p:spPr bwMode="auto">
          <a:xfrm>
            <a:off x="4471988" y="3462338"/>
            <a:ext cx="2381250" cy="319087"/>
          </a:xfrm>
          <a:prstGeom prst="rect">
            <a:avLst/>
          </a:prstGeom>
          <a:noFill/>
          <a:ln w="9525">
            <a:noFill/>
            <a:miter lim="800000"/>
            <a:headEnd/>
            <a:tailEnd/>
          </a:ln>
        </p:spPr>
      </p:pic>
      <p:cxnSp>
        <p:nvCxnSpPr>
          <p:cNvPr id="7" name="Straight Arrow Connector 6"/>
          <p:cNvCxnSpPr/>
          <p:nvPr/>
        </p:nvCxnSpPr>
        <p:spPr>
          <a:xfrm rot="5400000" flipH="1" flipV="1">
            <a:off x="2019300" y="3238500"/>
            <a:ext cx="2286000" cy="1447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3962400" y="3962400"/>
            <a:ext cx="2362200" cy="685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581400" y="1219200"/>
            <a:ext cx="40386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PTF3EF.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676400" y="5181600"/>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6868" name="Picture 5"/>
          <p:cNvPicPr>
            <a:picLocks noChangeAspect="1" noChangeArrowheads="1"/>
          </p:cNvPicPr>
          <p:nvPr/>
        </p:nvPicPr>
        <p:blipFill>
          <a:blip r:embed="rId4" cstate="print"/>
          <a:srcRect/>
          <a:stretch>
            <a:fillRect/>
          </a:stretch>
        </p:blipFill>
        <p:spPr bwMode="auto">
          <a:xfrm>
            <a:off x="4535488" y="3452813"/>
            <a:ext cx="2381250" cy="31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PPT48A8.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1676400" y="5181600"/>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a:off x="4876800" y="5334000"/>
            <a:ext cx="23622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7893" name="Picture 5"/>
          <p:cNvPicPr>
            <a:picLocks noChangeAspect="1" noChangeArrowheads="1"/>
          </p:cNvPicPr>
          <p:nvPr/>
        </p:nvPicPr>
        <p:blipFill>
          <a:blip r:embed="rId4" cstate="print"/>
          <a:srcRect/>
          <a:stretch>
            <a:fillRect/>
          </a:stretch>
        </p:blipFill>
        <p:spPr bwMode="auto">
          <a:xfrm>
            <a:off x="4471988" y="3481388"/>
            <a:ext cx="2381250" cy="31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PPT801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1676400" y="5516563"/>
            <a:ext cx="10668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191000" y="2816225"/>
            <a:ext cx="19050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Arrow Connector 5"/>
          <p:cNvCxnSpPr/>
          <p:nvPr/>
        </p:nvCxnSpPr>
        <p:spPr>
          <a:xfrm rot="5400000" flipH="1" flipV="1">
            <a:off x="2552700" y="3771900"/>
            <a:ext cx="1905000" cy="1828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4035" name="Picture 5"/>
          <p:cNvPicPr>
            <a:picLocks noChangeAspect="1" noChangeArrowheads="1"/>
          </p:cNvPicPr>
          <p:nvPr/>
        </p:nvPicPr>
        <p:blipFill>
          <a:blip r:embed="rId4" cstate="print"/>
          <a:srcRect/>
          <a:stretch>
            <a:fillRect/>
          </a:stretch>
        </p:blipFill>
        <p:spPr bwMode="auto">
          <a:xfrm>
            <a:off x="4468813" y="3465513"/>
            <a:ext cx="3724275" cy="5334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40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PPT70B7.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4800600" y="5562600"/>
            <a:ext cx="3657600"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a:off x="1600200" y="5562600"/>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267200" y="3200400"/>
            <a:ext cx="411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PT70B7.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6324600" y="64008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64" name="Picture 4" descr="PPTEF0C.png"/>
          <p:cNvPicPr>
            <a:picLocks noChangeAspect="1"/>
          </p:cNvPicPr>
          <p:nvPr/>
        </p:nvPicPr>
        <p:blipFill>
          <a:blip r:embed="rId4" cstate="print"/>
          <a:srcRect/>
          <a:stretch>
            <a:fillRect/>
          </a:stretch>
        </p:blipFill>
        <p:spPr bwMode="auto">
          <a:xfrm>
            <a:off x="3429000" y="2624138"/>
            <a:ext cx="22860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PPT2F9C.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0" y="2971800"/>
            <a:ext cx="21336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PPTED92.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5867400" y="3200400"/>
            <a:ext cx="2514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Oval 3"/>
          <p:cNvSpPr/>
          <p:nvPr/>
        </p:nvSpPr>
        <p:spPr>
          <a:xfrm>
            <a:off x="5562600" y="23622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PPT2AA3.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2560638" y="3962400"/>
            <a:ext cx="457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019800" y="2133600"/>
            <a:ext cx="2286000" cy="3886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019800" y="5029200"/>
            <a:ext cx="2286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1163638" y="2819400"/>
            <a:ext cx="457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PPTC19.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2905125" y="3879850"/>
            <a:ext cx="304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PPT799E.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5" name="Oval 4"/>
          <p:cNvSpPr/>
          <p:nvPr/>
        </p:nvSpPr>
        <p:spPr>
          <a:xfrm>
            <a:off x="2286000" y="28194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p:cNvSpPr/>
          <p:nvPr/>
        </p:nvSpPr>
        <p:spPr>
          <a:xfrm>
            <a:off x="2286000" y="31242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5791200" y="28194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PTAA8.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4995863" y="6311900"/>
            <a:ext cx="44132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7010400" y="65532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4379913" y="2362200"/>
            <a:ext cx="3505200" cy="1792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25438" y="4848225"/>
            <a:ext cx="7848600" cy="649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PPTA4FB.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0" y="0"/>
            <a:ext cx="9144000" cy="6400800"/>
          </a:xfrm>
          <a:prstGeom prst="rect">
            <a:avLst/>
          </a:prstGeom>
          <a:noFill/>
          <a:ln w="9525">
            <a:noFill/>
            <a:miter lim="800000"/>
            <a:headEnd/>
            <a:tailEnd/>
          </a:ln>
        </p:spPr>
      </p:pic>
      <p:sp>
        <p:nvSpPr>
          <p:cNvPr id="3" name="Oval 2"/>
          <p:cNvSpPr/>
          <p:nvPr/>
        </p:nvSpPr>
        <p:spPr>
          <a:xfrm>
            <a:off x="1752600" y="1524000"/>
            <a:ext cx="3657600"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0" y="0"/>
            <a:ext cx="914241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588" y="0"/>
            <a:ext cx="9142412" cy="632460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3200400" y="5991225"/>
            <a:ext cx="876300" cy="247650"/>
          </a:xfrm>
          <a:prstGeom prst="rect">
            <a:avLst/>
          </a:prstGeom>
          <a:noFill/>
          <a:ln w="9525">
            <a:noFill/>
            <a:miter lim="800000"/>
            <a:headEnd/>
            <a:tailEnd/>
          </a:ln>
        </p:spPr>
      </p:pic>
      <p:sp>
        <p:nvSpPr>
          <p:cNvPr id="5" name="Rectangle 4"/>
          <p:cNvSpPr/>
          <p:nvPr/>
        </p:nvSpPr>
        <p:spPr>
          <a:xfrm>
            <a:off x="381000" y="3657600"/>
            <a:ext cx="1066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3657600"/>
            <a:ext cx="1219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2438400" y="3657600"/>
            <a:ext cx="914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200400" y="3657600"/>
            <a:ext cx="1600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4648200" y="3651250"/>
            <a:ext cx="457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4876800" y="3657600"/>
            <a:ext cx="1066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5715000" y="3657600"/>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096000" y="3657600"/>
            <a:ext cx="1676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7543800" y="3657600"/>
            <a:ext cx="533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7924800" y="3657600"/>
            <a:ext cx="1219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0" y="0"/>
            <a:ext cx="9144000" cy="6324600"/>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3076575" y="1433513"/>
            <a:ext cx="762000" cy="21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pic>
        <p:nvPicPr>
          <p:cNvPr id="24579" name="Picture 5"/>
          <p:cNvPicPr>
            <a:picLocks noChangeAspect="1" noChangeArrowheads="1"/>
          </p:cNvPicPr>
          <p:nvPr/>
        </p:nvPicPr>
        <p:blipFill>
          <a:blip r:embed="rId4" cstate="print"/>
          <a:srcRect/>
          <a:stretch>
            <a:fillRect/>
          </a:stretch>
        </p:blipFill>
        <p:spPr bwMode="auto">
          <a:xfrm>
            <a:off x="4572000" y="3508375"/>
            <a:ext cx="2381250" cy="319088"/>
          </a:xfrm>
          <a:prstGeom prst="rect">
            <a:avLst/>
          </a:prstGeom>
          <a:noFill/>
          <a:ln w="9525">
            <a:noFill/>
            <a:miter lim="800000"/>
            <a:headEnd/>
            <a:tailEnd/>
          </a:ln>
        </p:spPr>
      </p:pic>
      <p:sp>
        <p:nvSpPr>
          <p:cNvPr id="4" name="Oval 3"/>
          <p:cNvSpPr/>
          <p:nvPr/>
        </p:nvSpPr>
        <p:spPr>
          <a:xfrm>
            <a:off x="152400" y="0"/>
            <a:ext cx="21336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2286000" y="0"/>
            <a:ext cx="21336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1588" y="0"/>
            <a:ext cx="9142412" cy="6324600"/>
          </a:xfrm>
          <a:prstGeom prst="rect">
            <a:avLst/>
          </a:prstGeom>
          <a:noFill/>
          <a:ln w="9525">
            <a:noFill/>
            <a:miter lim="800000"/>
            <a:headEnd/>
            <a:tailEnd/>
          </a:ln>
        </p:spPr>
      </p:pic>
      <p:sp>
        <p:nvSpPr>
          <p:cNvPr id="3" name="Rectangle 2"/>
          <p:cNvSpPr/>
          <p:nvPr/>
        </p:nvSpPr>
        <p:spPr>
          <a:xfrm>
            <a:off x="6096000" y="3657600"/>
            <a:ext cx="1676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3886200" y="2971800"/>
            <a:ext cx="5257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pic>
        <p:nvPicPr>
          <p:cNvPr id="25603" name="Picture 5"/>
          <p:cNvPicPr>
            <a:picLocks noChangeAspect="1" noChangeArrowheads="1"/>
          </p:cNvPicPr>
          <p:nvPr/>
        </p:nvPicPr>
        <p:blipFill>
          <a:blip r:embed="rId4" cstate="print"/>
          <a:srcRect/>
          <a:stretch>
            <a:fillRect/>
          </a:stretch>
        </p:blipFill>
        <p:spPr bwMode="auto">
          <a:xfrm>
            <a:off x="4572000" y="3508375"/>
            <a:ext cx="2381250" cy="319088"/>
          </a:xfrm>
          <a:prstGeom prst="rect">
            <a:avLst/>
          </a:prstGeom>
          <a:noFill/>
          <a:ln w="9525">
            <a:noFill/>
            <a:miter lim="800000"/>
            <a:headEnd/>
            <a:tailEnd/>
          </a:ln>
        </p:spPr>
      </p:pic>
      <p:sp>
        <p:nvSpPr>
          <p:cNvPr id="6" name="Oval 5"/>
          <p:cNvSpPr/>
          <p:nvPr/>
        </p:nvSpPr>
        <p:spPr>
          <a:xfrm>
            <a:off x="4114800" y="4495800"/>
            <a:ext cx="213360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572000" y="4800600"/>
            <a:ext cx="38100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52400" y="4572000"/>
            <a:ext cx="3886200" cy="1828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152400" y="4495800"/>
            <a:ext cx="2438400" cy="400050"/>
          </a:xfrm>
          <a:prstGeom prst="ellipse">
            <a:avLst/>
          </a:prstGeom>
          <a:noFill/>
          <a:ln w="31750" cmpd="dbl">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pic>
        <p:nvPicPr>
          <p:cNvPr id="26627" name="Picture 5"/>
          <p:cNvPicPr>
            <a:picLocks noChangeAspect="1" noChangeArrowheads="1"/>
          </p:cNvPicPr>
          <p:nvPr/>
        </p:nvPicPr>
        <p:blipFill>
          <a:blip r:embed="rId4" cstate="print"/>
          <a:srcRect/>
          <a:stretch>
            <a:fillRect/>
          </a:stretch>
        </p:blipFill>
        <p:spPr bwMode="auto">
          <a:xfrm>
            <a:off x="4498975" y="3498850"/>
            <a:ext cx="2381250" cy="319088"/>
          </a:xfrm>
          <a:prstGeom prst="rect">
            <a:avLst/>
          </a:prstGeom>
          <a:noFill/>
          <a:ln w="9525">
            <a:noFill/>
            <a:miter lim="800000"/>
            <a:headEnd/>
            <a:tailEnd/>
          </a:ln>
        </p:spPr>
      </p:pic>
      <p:sp>
        <p:nvSpPr>
          <p:cNvPr id="4" name="Oval 3"/>
          <p:cNvSpPr/>
          <p:nvPr/>
        </p:nvSpPr>
        <p:spPr>
          <a:xfrm>
            <a:off x="0" y="838200"/>
            <a:ext cx="38862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pic>
        <p:nvPicPr>
          <p:cNvPr id="27651" name="Picture 5"/>
          <p:cNvPicPr>
            <a:picLocks noChangeAspect="1" noChangeArrowheads="1"/>
          </p:cNvPicPr>
          <p:nvPr/>
        </p:nvPicPr>
        <p:blipFill>
          <a:blip r:embed="rId4" cstate="print"/>
          <a:srcRect/>
          <a:stretch>
            <a:fillRect/>
          </a:stretch>
        </p:blipFill>
        <p:spPr bwMode="auto">
          <a:xfrm>
            <a:off x="4452938" y="3481388"/>
            <a:ext cx="2381250" cy="319087"/>
          </a:xfrm>
          <a:prstGeom prst="rect">
            <a:avLst/>
          </a:prstGeom>
          <a:noFill/>
          <a:ln w="9525">
            <a:noFill/>
            <a:miter lim="800000"/>
            <a:headEnd/>
            <a:tailEnd/>
          </a:ln>
        </p:spPr>
      </p:pic>
      <p:sp>
        <p:nvSpPr>
          <p:cNvPr id="7" name="Oval 6"/>
          <p:cNvSpPr/>
          <p:nvPr/>
        </p:nvSpPr>
        <p:spPr>
          <a:xfrm>
            <a:off x="2819400" y="1066800"/>
            <a:ext cx="2133600"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4953000" y="457200"/>
            <a:ext cx="2133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srcRect/>
          <a:stretch>
            <a:fillRect/>
          </a:stretch>
        </p:blipFill>
        <p:spPr bwMode="auto">
          <a:xfrm>
            <a:off x="0" y="0"/>
            <a:ext cx="9144000" cy="3505200"/>
          </a:xfrm>
          <a:prstGeom prst="rect">
            <a:avLst/>
          </a:prstGeom>
          <a:noFill/>
          <a:ln w="9525">
            <a:solidFill>
              <a:srgbClr val="0070C0"/>
            </a:solidFill>
            <a:miter lim="800000"/>
            <a:headEnd/>
            <a:tailEnd/>
          </a:ln>
        </p:spPr>
      </p:pic>
      <p:pic>
        <p:nvPicPr>
          <p:cNvPr id="29699" name="Picture 5"/>
          <p:cNvPicPr>
            <a:picLocks noChangeAspect="1" noChangeArrowheads="1"/>
          </p:cNvPicPr>
          <p:nvPr/>
        </p:nvPicPr>
        <p:blipFill>
          <a:blip r:embed="rId4" cstate="print"/>
          <a:srcRect/>
          <a:stretch>
            <a:fillRect/>
          </a:stretch>
        </p:blipFill>
        <p:spPr bwMode="auto">
          <a:xfrm>
            <a:off x="0" y="3094038"/>
            <a:ext cx="9144000" cy="1552575"/>
          </a:xfrm>
          <a:prstGeom prst="rect">
            <a:avLst/>
          </a:prstGeom>
          <a:noFill/>
          <a:ln w="9525">
            <a:solidFill>
              <a:schemeClr val="accent1"/>
            </a:solid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0" y="1752600"/>
            <a:ext cx="9144000" cy="1581150"/>
          </a:xfrm>
          <a:prstGeom prst="rect">
            <a:avLst/>
          </a:prstGeom>
          <a:noFill/>
          <a:ln w="9525">
            <a:solidFill>
              <a:schemeClr val="accent1"/>
            </a:solidFill>
            <a:miter lim="800000"/>
            <a:headEnd/>
            <a:tailEnd/>
          </a:ln>
        </p:spPr>
      </p:pic>
      <p:sp>
        <p:nvSpPr>
          <p:cNvPr id="4" name="Oval 3"/>
          <p:cNvSpPr/>
          <p:nvPr/>
        </p:nvSpPr>
        <p:spPr>
          <a:xfrm>
            <a:off x="5410200" y="708025"/>
            <a:ext cx="3200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p:cNvSpPr/>
          <p:nvPr/>
        </p:nvSpPr>
        <p:spPr>
          <a:xfrm>
            <a:off x="5486400" y="2133600"/>
            <a:ext cx="3200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5410200" y="3475038"/>
            <a:ext cx="3200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a:spLocks noChangeArrowheads="1"/>
          </p:cNvSpPr>
          <p:nvPr/>
        </p:nvSpPr>
        <p:spPr bwMode="auto">
          <a:xfrm>
            <a:off x="304800" y="4595813"/>
            <a:ext cx="3810000" cy="1816100"/>
          </a:xfrm>
          <a:prstGeom prst="rect">
            <a:avLst/>
          </a:prstGeom>
          <a:noFill/>
          <a:ln w="9525">
            <a:noFill/>
            <a:miter lim="800000"/>
            <a:headEnd/>
            <a:tailEnd/>
          </a:ln>
        </p:spPr>
        <p:txBody>
          <a:bodyPr>
            <a:spAutoFit/>
          </a:bodyPr>
          <a:lstStyle/>
          <a:p>
            <a:r>
              <a:rPr lang="en-US" sz="2800">
                <a:solidFill>
                  <a:schemeClr val="bg1"/>
                </a:solidFill>
              </a:rPr>
              <a:t>Unit logo</a:t>
            </a:r>
          </a:p>
          <a:p>
            <a:pPr>
              <a:buFont typeface="Arial" charset="0"/>
              <a:buChar char="•"/>
            </a:pPr>
            <a:r>
              <a:rPr lang="en-US" sz="2800">
                <a:solidFill>
                  <a:schemeClr val="bg1"/>
                </a:solidFill>
              </a:rPr>
              <a:t> .jpg format</a:t>
            </a:r>
          </a:p>
          <a:p>
            <a:pPr>
              <a:buFont typeface="Arial" charset="0"/>
              <a:buChar char="•"/>
            </a:pPr>
            <a:r>
              <a:rPr lang="en-US" sz="2800">
                <a:solidFill>
                  <a:schemeClr val="bg1"/>
                </a:solidFill>
              </a:rPr>
              <a:t> 2 mb max file size</a:t>
            </a:r>
          </a:p>
          <a:p>
            <a:endParaRPr lang="en-US"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PPT9E6A.png"/>
          <p:cNvPicPr>
            <a:picLocks noChangeAspect="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pic>
        <p:nvPicPr>
          <p:cNvPr id="22531" name="Picture 4"/>
          <p:cNvPicPr>
            <a:picLocks noChangeAspect="1" noChangeArrowheads="1"/>
          </p:cNvPicPr>
          <p:nvPr/>
        </p:nvPicPr>
        <p:blipFill>
          <a:blip r:embed="rId4" cstate="print"/>
          <a:srcRect/>
          <a:stretch>
            <a:fillRect/>
          </a:stretch>
        </p:blipFill>
        <p:spPr bwMode="auto">
          <a:xfrm>
            <a:off x="1725613" y="1733550"/>
            <a:ext cx="2236787" cy="1604963"/>
          </a:xfrm>
          <a:prstGeom prst="rect">
            <a:avLst/>
          </a:prstGeom>
          <a:noFill/>
          <a:ln w="9525">
            <a:solidFill>
              <a:schemeClr val="accent1"/>
            </a:solidFill>
            <a:miter lim="800000"/>
            <a:headEnd/>
            <a:tailEnd/>
          </a:ln>
        </p:spPr>
      </p:pic>
      <p:pic>
        <p:nvPicPr>
          <p:cNvPr id="29700" name="Picture 5"/>
          <p:cNvPicPr>
            <a:picLocks noChangeAspect="1" noChangeArrowheads="1"/>
          </p:cNvPicPr>
          <p:nvPr/>
        </p:nvPicPr>
        <p:blipFill>
          <a:blip r:embed="rId5" cstate="print"/>
          <a:srcRect/>
          <a:stretch>
            <a:fillRect/>
          </a:stretch>
        </p:blipFill>
        <p:spPr bwMode="auto">
          <a:xfrm>
            <a:off x="4508500" y="3489325"/>
            <a:ext cx="2381250" cy="319088"/>
          </a:xfrm>
          <a:prstGeom prst="rect">
            <a:avLst/>
          </a:prstGeom>
          <a:noFill/>
          <a:ln w="9525">
            <a:noFill/>
            <a:miter lim="800000"/>
            <a:headEnd/>
            <a:tailEnd/>
          </a:ln>
        </p:spPr>
      </p:pic>
      <p:sp>
        <p:nvSpPr>
          <p:cNvPr id="5" name="Oval 4"/>
          <p:cNvSpPr/>
          <p:nvPr/>
        </p:nvSpPr>
        <p:spPr>
          <a:xfrm>
            <a:off x="1219200" y="1876425"/>
            <a:ext cx="3200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0070C0"/>
            </a:solidFill>
            <a:miter lim="800000"/>
            <a:headEnd/>
            <a:tailEnd/>
          </a:ln>
        </p:spPr>
      </p:pic>
      <p:sp>
        <p:nvSpPr>
          <p:cNvPr id="3" name="Oval 2"/>
          <p:cNvSpPr/>
          <p:nvPr/>
        </p:nvSpPr>
        <p:spPr>
          <a:xfrm>
            <a:off x="4191000" y="1295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24" name="Picture 5"/>
          <p:cNvPicPr>
            <a:picLocks noChangeAspect="1" noChangeArrowheads="1"/>
          </p:cNvPicPr>
          <p:nvPr/>
        </p:nvPicPr>
        <p:blipFill>
          <a:blip r:embed="rId4" cstate="print"/>
          <a:srcRect/>
          <a:stretch>
            <a:fillRect/>
          </a:stretch>
        </p:blipFill>
        <p:spPr bwMode="auto">
          <a:xfrm>
            <a:off x="4516438" y="3471863"/>
            <a:ext cx="2381250" cy="319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2167</Words>
  <Application>Microsoft Office PowerPoint</Application>
  <PresentationFormat>On-screen Show (4:3)</PresentationFormat>
  <Paragraphs>145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cp:revision>
  <dcterms:created xsi:type="dcterms:W3CDTF">2011-06-14T12:48:30Z</dcterms:created>
  <dcterms:modified xsi:type="dcterms:W3CDTF">2011-06-14T12:54:51Z</dcterms:modified>
</cp:coreProperties>
</file>