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12"/>
  </p:notesMasterIdLst>
  <p:handoutMasterIdLst>
    <p:handoutMasterId r:id="rId13"/>
  </p:handoutMasterIdLst>
  <p:sldIdLst>
    <p:sldId id="256" r:id="rId2"/>
    <p:sldId id="260" r:id="rId3"/>
    <p:sldId id="257" r:id="rId4"/>
    <p:sldId id="261" r:id="rId5"/>
    <p:sldId id="262" r:id="rId6"/>
    <p:sldId id="284" r:id="rId7"/>
    <p:sldId id="294" r:id="rId8"/>
    <p:sldId id="295" r:id="rId9"/>
    <p:sldId id="288" r:id="rId10"/>
    <p:sldId id="269" r:id="rId11"/>
  </p:sldIdLst>
  <p:sldSz cx="9144000" cy="6858000" type="letter"/>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4572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Calibri"/>
      </a:defRPr>
    </a:lvl1pPr>
    <a:lvl2pPr marL="0" marR="0" indent="457200" algn="l" defTabSz="4572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Calibri"/>
      </a:defRPr>
    </a:lvl2pPr>
    <a:lvl3pPr marL="0" marR="0" indent="914400" algn="l" defTabSz="4572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Calibri"/>
      </a:defRPr>
    </a:lvl3pPr>
    <a:lvl4pPr marL="0" marR="0" indent="1371600" algn="l" defTabSz="4572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Calibri"/>
      </a:defRPr>
    </a:lvl4pPr>
    <a:lvl5pPr marL="0" marR="0" indent="1828800" algn="l" defTabSz="4572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Calibri"/>
      </a:defRPr>
    </a:lvl5pPr>
    <a:lvl6pPr marL="0" marR="0" indent="2286000" algn="l" defTabSz="4572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Calibri"/>
      </a:defRPr>
    </a:lvl6pPr>
    <a:lvl7pPr marL="0" marR="0" indent="2743200" algn="l" defTabSz="4572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Calibri"/>
      </a:defRPr>
    </a:lvl7pPr>
    <a:lvl8pPr marL="0" marR="0" indent="3200400" algn="l" defTabSz="4572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Calibri"/>
      </a:defRPr>
    </a:lvl8pPr>
    <a:lvl9pPr marL="0" marR="0" indent="3657600" algn="l" defTabSz="4572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Calibri"/>
      </a:defRPr>
    </a:lvl9pPr>
  </p:defaultTextStyle>
  <p:extLst>
    <p:ext uri="{EFAFB233-063F-42B5-8137-9DF3F51BA10A}">
      <p15:sldGuideLst xmlns:p15="http://schemas.microsoft.com/office/powerpoint/2012/main">
        <p15:guide id="1" orient="horz" pos="2705">
          <p15:clr>
            <a:srgbClr val="A4A3A4"/>
          </p15:clr>
        </p15:guide>
        <p15:guide id="2" pos="4216">
          <p15:clr>
            <a:srgbClr val="A4A3A4"/>
          </p15:clr>
        </p15:guide>
      </p15:sldGuideLst>
    </p:ext>
    <p:ext uri="{2D200454-40CA-4A62-9FC3-DE9A4176ACB9}">
      <p15:notesGuideLst xmlns:p15="http://schemas.microsoft.com/office/powerpoint/2012/main">
        <p15:guide id="1" orient="horz" pos="98">
          <p15:clr>
            <a:srgbClr val="A4A3A4"/>
          </p15:clr>
        </p15:guide>
        <p15:guide id="2" pos="479">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rnWhat="notes"/>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940675A-B579-460E-94D1-54222C63F5DA}">
  <a:tblStyle styleId="{4C3C2611-4C71-4FC5-86AE-919BDF0F9419}" styleName="">
    <a:tblBg/>
    <a:wholeTbl>
      <a:tcTxStyle b="off" i="off">
        <a:fontRef idx="maj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FD7E7"/>
          </a:solidFill>
        </a:fill>
      </a:tcStyle>
    </a:wholeTbl>
    <a:band2H>
      <a:tcTxStyle/>
      <a:tcStyle>
        <a:tcBdr/>
        <a:fill>
          <a:solidFill>
            <a:srgbClr val="E8ECF4"/>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Row>
  </a:tblStyle>
  <a:tblStyle styleId="{C7B018BB-80A7-4F77-B60F-C8B233D01FF8}" styleName="">
    <a:tblBg/>
    <a:wholeTbl>
      <a:tcTxStyle b="off" i="off">
        <a:fontRef idx="maj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DEE7D0"/>
          </a:solidFill>
        </a:fill>
      </a:tcStyle>
    </a:wholeTbl>
    <a:band2H>
      <a:tcTxStyle/>
      <a:tcStyle>
        <a:tcBdr/>
        <a:fill>
          <a:solidFill>
            <a:srgbClr val="EFF3E9"/>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Row>
  </a:tblStyle>
  <a:tblStyle styleId="{EEE7283C-3CF3-47DC-8721-378D4A62B228}" styleName="">
    <a:tblBg/>
    <a:wholeTbl>
      <a:tcTxStyle b="off" i="off">
        <a:fontRef idx="maj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FCDCCE"/>
          </a:solidFill>
        </a:fill>
      </a:tcStyle>
    </a:wholeTbl>
    <a:band2H>
      <a:tcTxStyle/>
      <a:tcStyle>
        <a:tcBdr/>
        <a:fill>
          <a:solidFill>
            <a:srgbClr val="FDEEE8"/>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Row>
  </a:tblStyle>
  <a:tblStyle styleId="{CF821DB8-F4EB-4A41-A1BA-3FCAFE7338EE}" styleName="">
    <a:tblBg/>
    <a:wholeTbl>
      <a:tcTxStyle b="off" i="off">
        <a:fontRef idx="major">
          <a:srgbClr val="000000"/>
        </a:fontRef>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E6E6E6"/>
          </a:solidFill>
        </a:fill>
      </a:tcStyle>
    </a:wholeTbl>
    <a:band2H>
      <a:tcTxStyle/>
      <a:tcStyle>
        <a:tcBdr/>
        <a:fill>
          <a:solidFill>
            <a:srgbClr val="FFFFFF"/>
          </a:solidFill>
        </a:fill>
      </a:tcStyle>
    </a:band2H>
    <a:firstCol>
      <a:tcTxStyle b="on" i="off">
        <a:fontRef idx="major">
          <a:srgbClr val="FFFFFF"/>
        </a:fontRef>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solidFill>
        </a:fill>
      </a:tcStyle>
    </a:firstCol>
    <a:lastRow>
      <a:tcTxStyle b="on" i="off">
        <a:fontRef idx="major">
          <a:srgbClr val="000000"/>
        </a:fontRef>
        <a:srgbClr val="000000"/>
      </a:tcTxStyle>
      <a:tcStyle>
        <a:tcBdr>
          <a:left>
            <a:ln w="12700" cap="flat">
              <a:noFill/>
              <a:miter lim="400000"/>
            </a:ln>
          </a:left>
          <a:right>
            <a:ln w="12700" cap="flat">
              <a:noFill/>
              <a:miter lim="400000"/>
            </a:ln>
          </a:right>
          <a:top>
            <a:ln w="508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rgbClr val="FFFFFF"/>
          </a:solidFill>
        </a:fill>
      </a:tcStyle>
    </a:lastRow>
    <a:firstRow>
      <a:tcTxStyle b="on" i="off">
        <a:fontRef idx="major">
          <a:srgbClr val="FFFFFF"/>
        </a:fontRef>
        <a:srgbClr val="FFFFFF"/>
      </a:tcTxStyle>
      <a:tcStyle>
        <a:tcBdr>
          <a:left>
            <a:ln w="12700" cap="flat">
              <a:noFill/>
              <a:miter lim="400000"/>
            </a:ln>
          </a:left>
          <a:right>
            <a:ln w="12700" cap="flat">
              <a:noFill/>
              <a:miter lim="400000"/>
            </a:ln>
          </a:right>
          <a:top>
            <a:ln w="254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chemeClr val="accent1"/>
          </a:solidFill>
        </a:fill>
      </a:tcStyle>
    </a:firstRow>
  </a:tblStyle>
  <a:tblStyle styleId="{33BA23B1-9221-436E-865A-0063620EA4FD}" styleName="">
    <a:tblBg/>
    <a:wholeTbl>
      <a:tcTxStyle b="off" i="off">
        <a:fontRef idx="maj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ACACA"/>
          </a:solidFill>
        </a:fill>
      </a:tcStyle>
    </a:wholeTbl>
    <a:band2H>
      <a:tcTxStyle/>
      <a:tcStyle>
        <a:tcBdr/>
        <a:fill>
          <a:solidFill>
            <a:srgbClr val="E6E6E6"/>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Row>
  </a:tblStyle>
  <a:tblStyle styleId="{2708684C-4D16-4618-839F-0558EEFCDFE6}" styleName="">
    <a:tblBg/>
    <a:wholeTbl>
      <a:tcTxStyle b="off"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wholeTbl>
    <a:band2H>
      <a:tcTxStyle/>
      <a:tcStyle>
        <a:tcBdr/>
        <a:fill>
          <a:solidFill>
            <a:srgbClr val="FFFFFF"/>
          </a:solidFill>
        </a:fill>
      </a:tcStyle>
    </a:band2H>
    <a:firstCol>
      <a:tcTxStyle b="on"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firstCol>
    <a:lastRow>
      <a:tcTxStyle b="on"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508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lastRow>
    <a:firstRow>
      <a:tcTxStyle b="on"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254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992" autoAdjust="0"/>
    <p:restoredTop sz="66223" autoAdjust="0"/>
  </p:normalViewPr>
  <p:slideViewPr>
    <p:cSldViewPr snapToGrid="0" snapToObjects="1">
      <p:cViewPr varScale="1">
        <p:scale>
          <a:sx n="53" d="100"/>
          <a:sy n="53" d="100"/>
        </p:scale>
        <p:origin x="2131" y="58"/>
      </p:cViewPr>
      <p:guideLst>
        <p:guide orient="horz" pos="2705"/>
        <p:guide pos="4216"/>
      </p:guideLst>
    </p:cSldViewPr>
  </p:slideViewPr>
  <p:notesTextViewPr>
    <p:cViewPr>
      <p:scale>
        <a:sx n="100" d="100"/>
        <a:sy n="100" d="100"/>
      </p:scale>
      <p:origin x="0" y="0"/>
    </p:cViewPr>
  </p:notesTextViewPr>
  <p:notesViewPr>
    <p:cSldViewPr snapToGrid="0" snapToObjects="1">
      <p:cViewPr varScale="1">
        <p:scale>
          <a:sx n="109" d="100"/>
          <a:sy n="109" d="100"/>
        </p:scale>
        <p:origin x="-3288" y="-112"/>
      </p:cViewPr>
      <p:guideLst>
        <p:guide orient="horz" pos="98"/>
        <p:guide pos="479"/>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handoutMaster" Target="handoutMasters/handout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1B34E87E-4322-DE4D-9D1A-8ED33061BC90}" type="datetimeFigureOut">
              <a:rPr lang="en-US" smtClean="0"/>
              <a:t>1/6/2020</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3C851F7-4320-4649-B515-0FCA8B2B61AC}" type="slidenum">
              <a:rPr lang="en-US" smtClean="0"/>
              <a:t>‹#›</a:t>
            </a:fld>
            <a:endParaRPr lang="en-US"/>
          </a:p>
        </p:txBody>
      </p:sp>
    </p:spTree>
    <p:extLst>
      <p:ext uri="{BB962C8B-B14F-4D97-AF65-F5344CB8AC3E}">
        <p14:creationId xmlns:p14="http://schemas.microsoft.com/office/powerpoint/2010/main" val="260005142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6" name="Shape 106"/>
          <p:cNvSpPr>
            <a:spLocks noGrp="1" noRot="1" noChangeAspect="1"/>
          </p:cNvSpPr>
          <p:nvPr>
            <p:ph type="sldImg"/>
          </p:nvPr>
        </p:nvSpPr>
        <p:spPr>
          <a:xfrm>
            <a:off x="1828800" y="685800"/>
            <a:ext cx="3200400" cy="2400300"/>
          </a:xfrm>
          <a:prstGeom prst="rect">
            <a:avLst/>
          </a:prstGeom>
        </p:spPr>
        <p:txBody>
          <a:bodyPr/>
          <a:lstStyle/>
          <a:p>
            <a:endParaRPr/>
          </a:p>
        </p:txBody>
      </p:sp>
      <p:sp>
        <p:nvSpPr>
          <p:cNvPr id="107" name="Shape 107"/>
          <p:cNvSpPr>
            <a:spLocks noGrp="1"/>
          </p:cNvSpPr>
          <p:nvPr>
            <p:ph type="body" sz="quarter" idx="1"/>
          </p:nvPr>
        </p:nvSpPr>
        <p:spPr>
          <a:xfrm>
            <a:off x="914400" y="3187424"/>
            <a:ext cx="5029200" cy="5270776"/>
          </a:xfrm>
          <a:prstGeom prst="rect">
            <a:avLst/>
          </a:prstGeom>
        </p:spPr>
        <p:txBody>
          <a:bodyPr/>
          <a:lstStyle/>
          <a:p>
            <a:endParaRPr dirty="0"/>
          </a:p>
        </p:txBody>
      </p:sp>
    </p:spTree>
    <p:extLst>
      <p:ext uri="{BB962C8B-B14F-4D97-AF65-F5344CB8AC3E}">
        <p14:creationId xmlns:p14="http://schemas.microsoft.com/office/powerpoint/2010/main" val="690117634"/>
      </p:ext>
    </p:extLst>
  </p:cSld>
  <p:clrMap bg1="lt1" tx1="dk1" bg2="lt2" tx2="dk2" accent1="accent1" accent2="accent2" accent3="accent3" accent4="accent4" accent5="accent5" accent6="accent6" hlink="hlink" folHlink="folHlink"/>
  <p:notesStyle>
    <a:lvl1pPr defTabSz="457200" latinLnBrk="0">
      <a:spcBef>
        <a:spcPts val="400"/>
      </a:spcBef>
      <a:defRPr sz="1200">
        <a:latin typeface="Arial"/>
        <a:ea typeface="+mj-ea"/>
        <a:cs typeface="Arial"/>
        <a:sym typeface="Calibri"/>
      </a:defRPr>
    </a:lvl1pPr>
    <a:lvl2pPr indent="228600" defTabSz="457200" latinLnBrk="0">
      <a:spcBef>
        <a:spcPts val="400"/>
      </a:spcBef>
      <a:defRPr sz="1200">
        <a:latin typeface="+mj-lt"/>
        <a:ea typeface="+mj-ea"/>
        <a:cs typeface="+mj-cs"/>
        <a:sym typeface="Calibri"/>
      </a:defRPr>
    </a:lvl2pPr>
    <a:lvl3pPr indent="457200" defTabSz="457200" latinLnBrk="0">
      <a:spcBef>
        <a:spcPts val="400"/>
      </a:spcBef>
      <a:defRPr sz="1200">
        <a:latin typeface="+mj-lt"/>
        <a:ea typeface="+mj-ea"/>
        <a:cs typeface="+mj-cs"/>
        <a:sym typeface="Calibri"/>
      </a:defRPr>
    </a:lvl3pPr>
    <a:lvl4pPr indent="685800" defTabSz="457200" latinLnBrk="0">
      <a:spcBef>
        <a:spcPts val="400"/>
      </a:spcBef>
      <a:defRPr sz="1200">
        <a:latin typeface="+mj-lt"/>
        <a:ea typeface="+mj-ea"/>
        <a:cs typeface="+mj-cs"/>
        <a:sym typeface="Calibri"/>
      </a:defRPr>
    </a:lvl4pPr>
    <a:lvl5pPr indent="914400" defTabSz="457200" latinLnBrk="0">
      <a:spcBef>
        <a:spcPts val="400"/>
      </a:spcBef>
      <a:defRPr sz="1200">
        <a:latin typeface="+mj-lt"/>
        <a:ea typeface="+mj-ea"/>
        <a:cs typeface="+mj-cs"/>
        <a:sym typeface="Calibri"/>
      </a:defRPr>
    </a:lvl5pPr>
    <a:lvl6pPr indent="1143000" defTabSz="457200" latinLnBrk="0">
      <a:spcBef>
        <a:spcPts val="400"/>
      </a:spcBef>
      <a:defRPr sz="1200">
        <a:latin typeface="+mj-lt"/>
        <a:ea typeface="+mj-ea"/>
        <a:cs typeface="+mj-cs"/>
        <a:sym typeface="Calibri"/>
      </a:defRPr>
    </a:lvl6pPr>
    <a:lvl7pPr indent="1371600" defTabSz="457200" latinLnBrk="0">
      <a:spcBef>
        <a:spcPts val="400"/>
      </a:spcBef>
      <a:defRPr sz="1200">
        <a:latin typeface="+mj-lt"/>
        <a:ea typeface="+mj-ea"/>
        <a:cs typeface="+mj-cs"/>
        <a:sym typeface="Calibri"/>
      </a:defRPr>
    </a:lvl7pPr>
    <a:lvl8pPr indent="1600200" defTabSz="457200" latinLnBrk="0">
      <a:spcBef>
        <a:spcPts val="400"/>
      </a:spcBef>
      <a:defRPr sz="1200">
        <a:latin typeface="+mj-lt"/>
        <a:ea typeface="+mj-ea"/>
        <a:cs typeface="+mj-cs"/>
        <a:sym typeface="Calibri"/>
      </a:defRPr>
    </a:lvl8pPr>
    <a:lvl9pPr indent="1828800" defTabSz="457200" latinLnBrk="0">
      <a:spcBef>
        <a:spcPts val="400"/>
      </a:spcBef>
      <a:defRPr sz="1200">
        <a:latin typeface="+mj-lt"/>
        <a:ea typeface="+mj-ea"/>
        <a:cs typeface="+mj-cs"/>
        <a:sym typeface="Calibri"/>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19770556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0" name="Shape 190"/>
          <p:cNvSpPr>
            <a:spLocks noGrp="1" noRot="1" noChangeAspect="1"/>
          </p:cNvSpPr>
          <p:nvPr>
            <p:ph type="sldImg"/>
          </p:nvPr>
        </p:nvSpPr>
        <p:spPr>
          <a:prstGeom prst="rect">
            <a:avLst/>
          </a:prstGeom>
        </p:spPr>
        <p:txBody>
          <a:bodyPr/>
          <a:lstStyle/>
          <a:p>
            <a:endParaRPr/>
          </a:p>
        </p:txBody>
      </p:sp>
      <p:sp>
        <p:nvSpPr>
          <p:cNvPr id="191" name="Shape 191"/>
          <p:cNvSpPr>
            <a:spLocks noGrp="1"/>
          </p:cNvSpPr>
          <p:nvPr>
            <p:ph type="body" sz="quarter" idx="1"/>
          </p:nvPr>
        </p:nvSpPr>
        <p:spPr>
          <a:prstGeom prst="rect">
            <a:avLst/>
          </a:prstGeom>
        </p:spPr>
        <p:txBody>
          <a:bodyPr/>
          <a:lstStyle/>
          <a:p>
            <a:pPr>
              <a:defRPr b="1"/>
            </a:pPr>
            <a:r>
              <a:t>Commissioner’s Minute – Two minutes</a:t>
            </a:r>
          </a:p>
          <a:p>
            <a:r>
              <a:t>This is the chance for the assistant district commissioner for roundtable, or others as appropriate, to give a meaningful thought regarding a point of the Scout Law, or other significant and uplifting message. The Commissioner’s Minute helps bring the general session to a close and transition to the program-specific breakouts. Explain that the next session will begin in a few minutes, and point out the locations. </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2" name="Shape 132"/>
          <p:cNvSpPr>
            <a:spLocks noGrp="1" noRot="1" noChangeAspect="1"/>
          </p:cNvSpPr>
          <p:nvPr>
            <p:ph type="sldImg"/>
          </p:nvPr>
        </p:nvSpPr>
        <p:spPr>
          <a:prstGeom prst="rect">
            <a:avLst/>
          </a:prstGeom>
        </p:spPr>
        <p:txBody>
          <a:bodyPr/>
          <a:lstStyle/>
          <a:p>
            <a:endParaRPr/>
          </a:p>
        </p:txBody>
      </p:sp>
      <p:sp>
        <p:nvSpPr>
          <p:cNvPr id="133" name="Shape 133"/>
          <p:cNvSpPr>
            <a:spLocks noGrp="1"/>
          </p:cNvSpPr>
          <p:nvPr>
            <p:ph type="body" sz="quarter" idx="1"/>
          </p:nvPr>
        </p:nvSpPr>
        <p:spPr>
          <a:prstGeom prst="rect">
            <a:avLst/>
          </a:prstGeom>
        </p:spPr>
        <p:txBody>
          <a:bodyPr/>
          <a:lstStyle/>
          <a:p>
            <a:pPr>
              <a:defRPr b="1"/>
            </a:pPr>
            <a:r>
              <a:t>Opening Ceremony – Two minutes</a:t>
            </a:r>
          </a:p>
          <a:p>
            <a:r>
              <a:t>Use a simple opening ceremony that leaders will be able to duplicate in their units. You may wish to delegate this opportunity to a particular pack or group, or use participants if appropriate. Use the U.S. flag to emphasize citizenship, respect for the flag, and character development. Other options, such as reciting the Scout Oath, Baden-Powell words of wisdom, celebrating the birthday of Scouting, or demonstrating alternate flag ceremonies, will provide ideas that unit leaders can use to liven up their unit programs. </a:t>
            </a: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49240491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8" name="Shape 138"/>
          <p:cNvSpPr>
            <a:spLocks noGrp="1" noRot="1" noChangeAspect="1"/>
          </p:cNvSpPr>
          <p:nvPr>
            <p:ph type="sldImg"/>
          </p:nvPr>
        </p:nvSpPr>
        <p:spPr>
          <a:prstGeom prst="rect">
            <a:avLst/>
          </a:prstGeom>
        </p:spPr>
        <p:txBody>
          <a:bodyPr/>
          <a:lstStyle/>
          <a:p>
            <a:endParaRPr/>
          </a:p>
        </p:txBody>
      </p:sp>
      <p:sp>
        <p:nvSpPr>
          <p:cNvPr id="139" name="Shape 139"/>
          <p:cNvSpPr>
            <a:spLocks noGrp="1"/>
          </p:cNvSpPr>
          <p:nvPr>
            <p:ph type="body" sz="quarter" idx="1"/>
          </p:nvPr>
        </p:nvSpPr>
        <p:spPr>
          <a:prstGeom prst="rect">
            <a:avLst/>
          </a:prstGeom>
        </p:spPr>
        <p:txBody>
          <a:bodyPr/>
          <a:lstStyle/>
          <a:p>
            <a:pPr>
              <a:defRPr b="1"/>
            </a:pPr>
            <a:r>
              <a:rPr dirty="0"/>
              <a:t>Introductions – </a:t>
            </a:r>
            <a:r>
              <a:rPr lang="en-US" dirty="0"/>
              <a:t>two-three</a:t>
            </a:r>
            <a:r>
              <a:rPr dirty="0"/>
              <a:t> minutes</a:t>
            </a:r>
          </a:p>
          <a:p>
            <a:r>
              <a:rPr dirty="0"/>
              <a:t>Although you have already welcomed those in attendance, extend a special welcome to newcomers. You may wish to present them with special recognition or a certificate. Make them feel welcome so they’ll bring additional unit leaders with them to the next roundtable. </a:t>
            </a:r>
            <a:endParaRPr lang="en-US" dirty="0"/>
          </a:p>
          <a:p>
            <a:r>
              <a:rPr lang="en-US" dirty="0"/>
              <a:t>Also introduce the Roundtable team and any special guests such as head of a district or council committee, the Scout executive, etc.</a:t>
            </a:r>
            <a:endParaRPr dirty="0"/>
          </a:p>
          <a:p>
            <a:r>
              <a:rPr dirty="0"/>
              <a:t>Be sure to explain the flow of the evening’s activities. Point out the various program groups and where they will be gathering. Take care of housekeeping items such as the location of restrooms and any policies specific to the building in which you are meeting. This is especially important for your newcomers—do not assume everyone already knows. </a:t>
            </a:r>
          </a:p>
          <a:p>
            <a:pPr>
              <a:defRPr b="1"/>
            </a:pPr>
            <a:endParaRPr dirty="0"/>
          </a:p>
          <a:p>
            <a:pPr>
              <a:defRPr b="1"/>
            </a:pPr>
            <a:r>
              <a:rPr dirty="0"/>
              <a:t>Announcements</a:t>
            </a:r>
            <a:r>
              <a:rPr b="1" dirty="0"/>
              <a:t> </a:t>
            </a:r>
            <a:r>
              <a:rPr lang="mr-IN" b="1" dirty="0"/>
              <a:t>–</a:t>
            </a:r>
            <a:r>
              <a:rPr lang="en-US" b="1" dirty="0"/>
              <a:t> five-seven</a:t>
            </a:r>
            <a:r>
              <a:rPr lang="en-US" b="1" baseline="0" dirty="0"/>
              <a:t> minutes</a:t>
            </a:r>
            <a:endParaRPr b="1" dirty="0"/>
          </a:p>
          <a:p>
            <a:r>
              <a:rPr lang="en-US" dirty="0"/>
              <a:t>Run the council announcement video, this should cover the majority of announcements to be made.</a:t>
            </a:r>
          </a:p>
          <a:p>
            <a:r>
              <a:rPr lang="en-US" dirty="0"/>
              <a:t>For announcements not covered by the</a:t>
            </a:r>
            <a:r>
              <a:rPr lang="en-US" baseline="0" dirty="0"/>
              <a:t> video, allow a </a:t>
            </a:r>
            <a:r>
              <a:rPr dirty="0"/>
              <a:t>brief promotional </a:t>
            </a:r>
            <a:r>
              <a:rPr lang="en-US" dirty="0"/>
              <a:t>statement,</a:t>
            </a:r>
            <a:r>
              <a:rPr lang="en-US" baseline="0" dirty="0"/>
              <a:t> about a minute or so</a:t>
            </a:r>
            <a:r>
              <a:rPr dirty="0"/>
              <a:t>. Limit each announcement to a short introductory statement about the event and where more information can be found, such as fliers and websites. Make sure the spokes- people are available for questions and discussion at the preopening information table and assure participants that the handout information will also be available to pick up at the end of the meeting. </a:t>
            </a:r>
          </a:p>
          <a:p>
            <a:pPr>
              <a:defRPr b="1"/>
            </a:pPr>
            <a:r>
              <a:rPr dirty="0"/>
              <a:t>Do not let announcements hijack the time and program needs of units! Keep them to a minute or less and emphasize that the fliers contain detailed information. </a:t>
            </a: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 name="Shape 144"/>
          <p:cNvSpPr>
            <a:spLocks noGrp="1" noRot="1" noChangeAspect="1"/>
          </p:cNvSpPr>
          <p:nvPr>
            <p:ph type="sldImg"/>
          </p:nvPr>
        </p:nvSpPr>
        <p:spPr>
          <a:prstGeom prst="rect">
            <a:avLst/>
          </a:prstGeom>
        </p:spPr>
        <p:txBody>
          <a:bodyPr/>
          <a:lstStyle/>
          <a:p>
            <a:endParaRPr/>
          </a:p>
        </p:txBody>
      </p:sp>
      <p:sp>
        <p:nvSpPr>
          <p:cNvPr id="145" name="Shape 145"/>
          <p:cNvSpPr>
            <a:spLocks noGrp="1"/>
          </p:cNvSpPr>
          <p:nvPr>
            <p:ph type="body" sz="quarter" idx="1"/>
          </p:nvPr>
        </p:nvSpPr>
        <p:spPr>
          <a:prstGeom prst="rect">
            <a:avLst/>
          </a:prstGeom>
        </p:spPr>
        <p:txBody>
          <a:bodyPr/>
          <a:lstStyle/>
          <a:p>
            <a:pPr>
              <a:defRPr b="1"/>
            </a:pPr>
            <a:r>
              <a:rPr dirty="0"/>
              <a:t>Big Rock Training Topic – </a:t>
            </a:r>
            <a:r>
              <a:rPr lang="en-US" dirty="0"/>
              <a:t>Fifteen</a:t>
            </a:r>
            <a:r>
              <a:rPr dirty="0"/>
              <a:t> minutes</a:t>
            </a:r>
            <a:endParaRPr lang="en-US" dirty="0"/>
          </a:p>
          <a:p>
            <a:pPr>
              <a:defRPr b="1"/>
            </a:pPr>
            <a:endParaRPr lang="en-US" b="0" dirty="0"/>
          </a:p>
          <a:p>
            <a:pPr marL="0" marR="0" indent="0" defTabSz="457200" eaLnBrk="1" fontAlgn="auto" latinLnBrk="0" hangingPunct="1">
              <a:lnSpc>
                <a:spcPct val="100000"/>
              </a:lnSpc>
              <a:spcBef>
                <a:spcPts val="400"/>
              </a:spcBef>
              <a:spcAft>
                <a:spcPts val="0"/>
              </a:spcAft>
              <a:buClrTx/>
              <a:buSzTx/>
              <a:buFontTx/>
              <a:buNone/>
              <a:tabLst/>
              <a:defRPr/>
            </a:pPr>
            <a:r>
              <a:rPr lang="en-US" b="0" i="0" baseline="0" dirty="0">
                <a:latin typeface="Arial"/>
                <a:cs typeface="Arial"/>
              </a:rPr>
              <a:t>As we know the transition from Cub Scouts to Scouts BSA is important to the Scout as it is the next big step in their Scouting career. It is equally important to the health of a troop. Having a transition plan that includes the Scout, the Scout’s family, the pack, and the troop is the key to a successful transition. </a:t>
            </a:r>
          </a:p>
          <a:p>
            <a:pPr marL="0" marR="0" indent="0" defTabSz="457200" eaLnBrk="1" fontAlgn="auto" latinLnBrk="0" hangingPunct="1">
              <a:lnSpc>
                <a:spcPct val="100000"/>
              </a:lnSpc>
              <a:spcBef>
                <a:spcPts val="400"/>
              </a:spcBef>
              <a:spcAft>
                <a:spcPts val="0"/>
              </a:spcAft>
              <a:buClrTx/>
              <a:buSzTx/>
              <a:buFontTx/>
              <a:buNone/>
              <a:tabLst/>
              <a:defRPr/>
            </a:pPr>
            <a:r>
              <a:rPr lang="en-US" b="0" i="0" baseline="0" dirty="0">
                <a:latin typeface="Arial"/>
                <a:cs typeface="Arial"/>
              </a:rPr>
              <a:t>Today we are going to discuss the often overlooked paperwork side of that transition.</a:t>
            </a:r>
          </a:p>
          <a:p>
            <a:endParaRPr lang="en-US" b="0" i="0" dirty="0">
              <a:latin typeface="Arial"/>
              <a:cs typeface="Arial"/>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AOL-Scout</a:t>
            </a:r>
            <a:r>
              <a:rPr lang="en-US" b="1" baseline="0" dirty="0"/>
              <a:t> Transition: The Paperwork</a:t>
            </a:r>
            <a:endParaRPr lang="en-US" b="1" dirty="0"/>
          </a:p>
          <a:p>
            <a:endParaRPr lang="en-US" dirty="0"/>
          </a:p>
          <a:p>
            <a:pPr marL="0" marR="0" indent="0" defTabSz="457200" eaLnBrk="1" fontAlgn="auto" latinLnBrk="0" hangingPunct="1">
              <a:lnSpc>
                <a:spcPct val="100000"/>
              </a:lnSpc>
              <a:spcBef>
                <a:spcPts val="400"/>
              </a:spcBef>
              <a:spcAft>
                <a:spcPts val="0"/>
              </a:spcAft>
              <a:buClrTx/>
              <a:buSzTx/>
              <a:buFontTx/>
              <a:buNone/>
              <a:tabLst/>
              <a:defRPr/>
            </a:pPr>
            <a:r>
              <a:rPr lang="en-US" b="0" i="0" baseline="0" dirty="0">
                <a:latin typeface="Arial"/>
                <a:cs typeface="Arial"/>
              </a:rPr>
              <a:t>Here are the age requirements for joining a Scouts BSA troop. Our focus is going to be on the middle option.</a:t>
            </a:r>
          </a:p>
          <a:p>
            <a:pPr marL="0" marR="0" indent="0" defTabSz="457200" eaLnBrk="1" fontAlgn="auto" latinLnBrk="0" hangingPunct="1">
              <a:lnSpc>
                <a:spcPct val="100000"/>
              </a:lnSpc>
              <a:spcBef>
                <a:spcPts val="400"/>
              </a:spcBef>
              <a:spcAft>
                <a:spcPts val="0"/>
              </a:spcAft>
              <a:buClrTx/>
              <a:buSzTx/>
              <a:buFontTx/>
              <a:buNone/>
              <a:tabLst/>
              <a:defRPr/>
            </a:pPr>
            <a:r>
              <a:rPr lang="en-US" b="0" i="0" baseline="0" dirty="0">
                <a:latin typeface="Arial"/>
                <a:cs typeface="Arial"/>
              </a:rPr>
              <a:t>Assuming a Webelos Scout has not just joined in September, how soon can they earn the Arrow of Light Award after earning the Webelos Rank Award? </a:t>
            </a:r>
          </a:p>
          <a:p>
            <a:pPr marL="0" marR="0" indent="0" defTabSz="457200" eaLnBrk="1" fontAlgn="auto" latinLnBrk="0" hangingPunct="1">
              <a:lnSpc>
                <a:spcPct val="100000"/>
              </a:lnSpc>
              <a:spcBef>
                <a:spcPts val="400"/>
              </a:spcBef>
              <a:spcAft>
                <a:spcPts val="0"/>
              </a:spcAft>
              <a:buClrTx/>
              <a:buSzTx/>
              <a:buFontTx/>
              <a:buNone/>
              <a:tabLst/>
              <a:defRPr/>
            </a:pPr>
            <a:r>
              <a:rPr lang="en-US" b="0" i="0" baseline="0" dirty="0">
                <a:latin typeface="Arial"/>
                <a:cs typeface="Arial"/>
              </a:rPr>
              <a:t>[</a:t>
            </a:r>
            <a:r>
              <a:rPr lang="en-US" b="0" i="1" baseline="0" dirty="0">
                <a:latin typeface="Arial"/>
                <a:cs typeface="Arial"/>
              </a:rPr>
              <a:t>Solicit answers from the audience.</a:t>
            </a:r>
            <a:r>
              <a:rPr lang="en-US" b="0" i="0" baseline="0" dirty="0">
                <a:latin typeface="Arial"/>
                <a:cs typeface="Arial"/>
              </a:rPr>
              <a:t>]</a:t>
            </a:r>
            <a:endParaRPr lang="en-US" b="0" i="0" dirty="0">
              <a:latin typeface="Arial"/>
              <a:cs typeface="Arial"/>
            </a:endParaRPr>
          </a:p>
          <a:p>
            <a:endParaRPr lang="en-US" dirty="0"/>
          </a:p>
          <a:p>
            <a:pPr marL="0" marR="0" indent="0" defTabSz="457200" eaLnBrk="1" fontAlgn="auto" latinLnBrk="0" hangingPunct="1">
              <a:lnSpc>
                <a:spcPct val="100000"/>
              </a:lnSpc>
              <a:spcBef>
                <a:spcPts val="400"/>
              </a:spcBef>
              <a:spcAft>
                <a:spcPts val="0"/>
              </a:spcAft>
              <a:buClrTx/>
              <a:buSzTx/>
              <a:buFontTx/>
              <a:buNone/>
              <a:tabLst/>
              <a:defRPr/>
            </a:pPr>
            <a:r>
              <a:rPr lang="en-US" b="0" i="0" baseline="0" dirty="0">
                <a:latin typeface="Arial"/>
                <a:cs typeface="Arial"/>
              </a:rPr>
              <a:t>A Webelos </a:t>
            </a:r>
            <a:r>
              <a:rPr lang="en-US" baseline="0" dirty="0">
                <a:solidFill>
                  <a:schemeClr val="tx1"/>
                </a:solidFill>
              </a:rPr>
              <a:t>Scout can typically earn the Arrow of Light rank somewhere between mid December of their 5</a:t>
            </a:r>
            <a:r>
              <a:rPr lang="en-US" dirty="0">
                <a:solidFill>
                  <a:schemeClr val="tx1"/>
                </a:solidFill>
              </a:rPr>
              <a:t>th</a:t>
            </a:r>
            <a:r>
              <a:rPr lang="en-US" baseline="0" dirty="0">
                <a:solidFill>
                  <a:schemeClr val="tx1"/>
                </a:solidFill>
              </a:rPr>
              <a:t> </a:t>
            </a:r>
            <a:r>
              <a:rPr lang="en-US" baseline="0" dirty="0">
                <a:solidFill>
                  <a:srgbClr val="000000"/>
                </a:solidFill>
              </a:rPr>
              <a:t>grade year to end of February of their 5</a:t>
            </a:r>
            <a:r>
              <a:rPr lang="en-US" dirty="0">
                <a:solidFill>
                  <a:srgbClr val="000000"/>
                </a:solidFill>
              </a:rPr>
              <a:t>th</a:t>
            </a:r>
            <a:r>
              <a:rPr lang="en-US" baseline="0" dirty="0">
                <a:solidFill>
                  <a:srgbClr val="000000"/>
                </a:solidFill>
              </a:rPr>
              <a:t> grade year, depending on whether or not the pack runs a year round </a:t>
            </a:r>
            <a:r>
              <a:rPr lang="en-US" baseline="0" dirty="0">
                <a:solidFill>
                  <a:schemeClr val="tx1"/>
                </a:solidFill>
              </a:rPr>
              <a:t>program. (This is based on the first rank requirement for AOL: Be active in your Webelos den for at least six months since completing the fourth grade or for at least six months since </a:t>
            </a:r>
            <a:r>
              <a:rPr lang="en-US" b="0" i="0" baseline="0" dirty="0">
                <a:latin typeface="Arial"/>
                <a:cs typeface="Arial"/>
              </a:rPr>
              <a:t>becoming 10 years old.)</a:t>
            </a:r>
            <a:endParaRPr lang="en-US" baseline="0" dirty="0"/>
          </a:p>
          <a:p>
            <a:endParaRPr lang="en-US" baseline="0" dirty="0"/>
          </a:p>
          <a:p>
            <a:r>
              <a:rPr lang="en-US" baseline="0" dirty="0"/>
              <a:t>So when do packs usually see their AOLs make rank?</a:t>
            </a:r>
          </a:p>
          <a:p>
            <a:pPr marL="0" marR="0" indent="0" defTabSz="457200" eaLnBrk="1" fontAlgn="auto" latinLnBrk="0" hangingPunct="1">
              <a:lnSpc>
                <a:spcPct val="100000"/>
              </a:lnSpc>
              <a:spcBef>
                <a:spcPts val="400"/>
              </a:spcBef>
              <a:spcAft>
                <a:spcPts val="0"/>
              </a:spcAft>
              <a:buClrTx/>
              <a:buSzTx/>
              <a:buFontTx/>
              <a:buNone/>
              <a:tabLst/>
              <a:defRPr/>
            </a:pPr>
            <a:r>
              <a:rPr lang="en-US" b="0" i="0" baseline="0" dirty="0">
                <a:latin typeface="Arial"/>
                <a:cs typeface="Arial"/>
              </a:rPr>
              <a:t>[</a:t>
            </a:r>
            <a:r>
              <a:rPr lang="en-US" b="0" i="1" baseline="0" dirty="0">
                <a:latin typeface="Arial"/>
                <a:cs typeface="Arial"/>
              </a:rPr>
              <a:t>Solicit answers from the audience.</a:t>
            </a:r>
            <a:r>
              <a:rPr lang="en-US" b="0" i="0" baseline="0" dirty="0">
                <a:latin typeface="Arial"/>
                <a:cs typeface="Arial"/>
              </a:rPr>
              <a:t>]</a:t>
            </a:r>
            <a:endParaRPr lang="en-US" b="0" i="0" dirty="0">
              <a:latin typeface="Arial"/>
              <a:cs typeface="Arial"/>
            </a:endParaRPr>
          </a:p>
          <a:p>
            <a:endParaRPr lang="en-US" dirty="0"/>
          </a:p>
          <a:p>
            <a:r>
              <a:rPr lang="en-US" baseline="0" dirty="0"/>
              <a:t>When does a pack hold its crossover ceremony?</a:t>
            </a:r>
          </a:p>
          <a:p>
            <a:pPr marL="0" marR="0" indent="0" defTabSz="457200" eaLnBrk="1" fontAlgn="auto" latinLnBrk="0" hangingPunct="1">
              <a:lnSpc>
                <a:spcPct val="100000"/>
              </a:lnSpc>
              <a:spcBef>
                <a:spcPts val="400"/>
              </a:spcBef>
              <a:spcAft>
                <a:spcPts val="0"/>
              </a:spcAft>
              <a:buClrTx/>
              <a:buSzTx/>
              <a:buFontTx/>
              <a:buNone/>
              <a:tabLst/>
              <a:defRPr/>
            </a:pPr>
            <a:r>
              <a:rPr lang="en-US" b="0" i="0" baseline="0" dirty="0">
                <a:latin typeface="Arial"/>
                <a:cs typeface="Arial"/>
              </a:rPr>
              <a:t>[</a:t>
            </a:r>
            <a:r>
              <a:rPr lang="en-US" b="0" i="1" baseline="0" dirty="0">
                <a:latin typeface="Arial"/>
                <a:cs typeface="Arial"/>
              </a:rPr>
              <a:t>Solicit answers from the audience.</a:t>
            </a:r>
            <a:r>
              <a:rPr lang="en-US" b="0" i="0" baseline="0" dirty="0">
                <a:latin typeface="Arial"/>
                <a:cs typeface="Arial"/>
              </a:rPr>
              <a:t>]</a:t>
            </a:r>
            <a:endParaRPr lang="en-US" baseline="0" dirty="0"/>
          </a:p>
          <a:p>
            <a:endParaRPr lang="en-US" baseline="0" dirty="0"/>
          </a:p>
          <a:p>
            <a:r>
              <a:rPr lang="en-US" baseline="0" dirty="0"/>
              <a:t>When does the pack submit the advancement report to record the rank?</a:t>
            </a:r>
          </a:p>
          <a:p>
            <a:pPr marL="0" marR="0" indent="0" defTabSz="457200" eaLnBrk="1" fontAlgn="auto" latinLnBrk="0" hangingPunct="1">
              <a:lnSpc>
                <a:spcPct val="100000"/>
              </a:lnSpc>
              <a:spcBef>
                <a:spcPts val="400"/>
              </a:spcBef>
              <a:spcAft>
                <a:spcPts val="0"/>
              </a:spcAft>
              <a:buClrTx/>
              <a:buSzTx/>
              <a:buFontTx/>
              <a:buNone/>
              <a:tabLst/>
              <a:defRPr/>
            </a:pPr>
            <a:r>
              <a:rPr lang="en-US" b="0" i="0" baseline="0" dirty="0">
                <a:latin typeface="Arial"/>
                <a:cs typeface="Arial"/>
              </a:rPr>
              <a:t>[</a:t>
            </a:r>
            <a:r>
              <a:rPr lang="en-US" b="0" i="1" baseline="0" dirty="0">
                <a:latin typeface="Arial"/>
                <a:cs typeface="Arial"/>
              </a:rPr>
              <a:t>Solicit answers from the audience.</a:t>
            </a:r>
            <a:r>
              <a:rPr lang="en-US" b="0" i="0" baseline="0" dirty="0">
                <a:latin typeface="Arial"/>
                <a:cs typeface="Arial"/>
              </a:rPr>
              <a:t>]</a:t>
            </a:r>
            <a:endParaRPr lang="en-US" b="0" i="0" dirty="0">
              <a:latin typeface="Arial"/>
              <a:cs typeface="Arial"/>
            </a:endParaRPr>
          </a:p>
          <a:p>
            <a:endParaRPr lang="en-US" baseline="0" dirty="0"/>
          </a:p>
        </p:txBody>
      </p:sp>
    </p:spTree>
    <p:extLst>
      <p:ext uri="{BB962C8B-B14F-4D97-AF65-F5344CB8AC3E}">
        <p14:creationId xmlns:p14="http://schemas.microsoft.com/office/powerpoint/2010/main" val="32098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914400" y="3187424"/>
            <a:ext cx="5029200" cy="5633230"/>
          </a:xfrm>
        </p:spPr>
        <p:txBody>
          <a:bodyPr/>
          <a:lstStyle/>
          <a:p>
            <a:r>
              <a:rPr lang="en-US" b="1" dirty="0"/>
              <a:t>AOL-Scout</a:t>
            </a:r>
            <a:r>
              <a:rPr lang="en-US" b="1" baseline="0" dirty="0"/>
              <a:t> Transition: The Paperwork</a:t>
            </a:r>
            <a:endParaRPr lang="en-US" b="1" dirty="0"/>
          </a:p>
          <a:p>
            <a:endParaRPr lang="en-US" sz="1000" dirty="0"/>
          </a:p>
          <a:p>
            <a:r>
              <a:rPr lang="en-US" dirty="0"/>
              <a:t>So where are we going with these questions?</a:t>
            </a:r>
          </a:p>
          <a:p>
            <a:r>
              <a:rPr lang="en-US" dirty="0"/>
              <a:t>How many are aware of the following?</a:t>
            </a:r>
          </a:p>
          <a:p>
            <a:pPr marL="0" marR="0" indent="0" defTabSz="457200" eaLnBrk="1" fontAlgn="auto" latinLnBrk="0" hangingPunct="1">
              <a:lnSpc>
                <a:spcPct val="100000"/>
              </a:lnSpc>
              <a:spcBef>
                <a:spcPts val="400"/>
              </a:spcBef>
              <a:spcAft>
                <a:spcPts val="0"/>
              </a:spcAft>
              <a:buClrTx/>
              <a:buSzTx/>
              <a:buFontTx/>
              <a:buNone/>
              <a:tabLst/>
              <a:defRPr/>
            </a:pPr>
            <a:r>
              <a:rPr lang="en-US" b="0" i="0" baseline="0" dirty="0"/>
              <a:t>[</a:t>
            </a:r>
            <a:r>
              <a:rPr lang="en-US" b="0" i="1" baseline="0" dirty="0"/>
              <a:t>Advance slide.</a:t>
            </a:r>
            <a:r>
              <a:rPr lang="en-US" b="0" i="0" baseline="0" dirty="0"/>
              <a:t>]</a:t>
            </a:r>
            <a:endParaRPr lang="en-US" b="0" i="0" dirty="0"/>
          </a:p>
          <a:p>
            <a:endParaRPr lang="en-US" dirty="0"/>
          </a:p>
          <a:p>
            <a:r>
              <a:rPr lang="en-US" dirty="0"/>
              <a:t>What does this mean for the Webelos Scout?</a:t>
            </a:r>
          </a:p>
          <a:p>
            <a:pPr marL="0" marR="0" indent="0" defTabSz="457200" eaLnBrk="1" fontAlgn="auto" latinLnBrk="0" hangingPunct="1">
              <a:lnSpc>
                <a:spcPct val="100000"/>
              </a:lnSpc>
              <a:spcBef>
                <a:spcPts val="400"/>
              </a:spcBef>
              <a:spcAft>
                <a:spcPts val="0"/>
              </a:spcAft>
              <a:buClrTx/>
              <a:buSzTx/>
              <a:buFontTx/>
              <a:buNone/>
              <a:tabLst/>
              <a:defRPr/>
            </a:pPr>
            <a:r>
              <a:rPr lang="en-US" b="0" i="0" baseline="0" dirty="0">
                <a:latin typeface="Arial"/>
                <a:cs typeface="Arial"/>
              </a:rPr>
              <a:t>[</a:t>
            </a:r>
            <a:r>
              <a:rPr lang="en-US" b="0" i="1" baseline="0" dirty="0">
                <a:latin typeface="Arial"/>
                <a:cs typeface="Arial"/>
              </a:rPr>
              <a:t>Solicit answers from the audience.</a:t>
            </a:r>
            <a:r>
              <a:rPr lang="en-US" b="0" i="0" baseline="0" dirty="0">
                <a:latin typeface="Arial"/>
                <a:cs typeface="Arial"/>
              </a:rPr>
              <a:t>]</a:t>
            </a:r>
            <a:endParaRPr lang="en-US" b="0" i="0" dirty="0">
              <a:latin typeface="Arial"/>
              <a:cs typeface="Arial"/>
            </a:endParaRPr>
          </a:p>
          <a:p>
            <a:endParaRPr lang="en-US" dirty="0"/>
          </a:p>
          <a:p>
            <a:r>
              <a:rPr lang="en-US" dirty="0"/>
              <a:t>If the Scout’s troop application is processed</a:t>
            </a:r>
            <a:r>
              <a:rPr lang="en-US" baseline="0" dirty="0"/>
              <a:t> before the advancement report for their AOL rank is processed, they will not have earned the rank. This will mean that they cannot wear the Arrow of Light on their Scout Uniform, when they submit their Eagle Scout Application they will not be able to list a date for earning the AOL, nor will they be able to wear the AOL square knot as an </a:t>
            </a:r>
            <a:r>
              <a:rPr lang="en-US" baseline="0"/>
              <a:t>adult Scouter.</a:t>
            </a:r>
            <a:endParaRPr lang="en-US" baseline="0" dirty="0"/>
          </a:p>
          <a:p>
            <a:endParaRPr lang="en-US" dirty="0"/>
          </a:p>
          <a:p>
            <a:r>
              <a:rPr lang="en-US" dirty="0"/>
              <a:t>Ideally the advancement report is submitted as early as possible, but at a minimum, a week or two before the crossover ceremony to ensure the advancement is processed.</a:t>
            </a:r>
          </a:p>
          <a:p>
            <a:endParaRPr lang="en-US" dirty="0"/>
          </a:p>
        </p:txBody>
      </p:sp>
    </p:spTree>
    <p:extLst>
      <p:ext uri="{BB962C8B-B14F-4D97-AF65-F5344CB8AC3E}">
        <p14:creationId xmlns:p14="http://schemas.microsoft.com/office/powerpoint/2010/main" val="32098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914400" y="3187424"/>
            <a:ext cx="5029200" cy="5633230"/>
          </a:xfrm>
        </p:spPr>
        <p:txBody>
          <a:bodyPr/>
          <a:lstStyle/>
          <a:p>
            <a:r>
              <a:rPr lang="en-US" b="1" dirty="0"/>
              <a:t>AOL-Scout</a:t>
            </a:r>
            <a:r>
              <a:rPr lang="en-US" b="1" baseline="0" dirty="0"/>
              <a:t> Transition: The Paperwork</a:t>
            </a:r>
            <a:endParaRPr lang="en-US" b="1" dirty="0"/>
          </a:p>
          <a:p>
            <a:endParaRPr lang="en-US" sz="1000" dirty="0"/>
          </a:p>
          <a:p>
            <a:r>
              <a:rPr lang="en-US" sz="1000" dirty="0"/>
              <a:t>The second phase of paperwork in the AOL-Scout transition involves the troop.</a:t>
            </a:r>
          </a:p>
          <a:p>
            <a:r>
              <a:rPr lang="en-US" sz="1000" dirty="0"/>
              <a:t>When does a troop have a newly crossed-over Scout complete</a:t>
            </a:r>
            <a:r>
              <a:rPr lang="en-US" sz="1000" baseline="0" dirty="0"/>
              <a:t> a youth application, at the crossover ceremony, at the first troop meeting after the crossover</a:t>
            </a:r>
            <a:r>
              <a:rPr lang="en-US" sz="1000" dirty="0"/>
              <a:t>?</a:t>
            </a:r>
          </a:p>
          <a:p>
            <a:pPr marL="0" marR="0" indent="0" defTabSz="457200" eaLnBrk="1" fontAlgn="auto" latinLnBrk="0" hangingPunct="1">
              <a:lnSpc>
                <a:spcPct val="100000"/>
              </a:lnSpc>
              <a:spcBef>
                <a:spcPts val="400"/>
              </a:spcBef>
              <a:spcAft>
                <a:spcPts val="0"/>
              </a:spcAft>
              <a:buClrTx/>
              <a:buSzTx/>
              <a:buFontTx/>
              <a:buNone/>
              <a:tabLst/>
              <a:defRPr/>
            </a:pPr>
            <a:r>
              <a:rPr lang="en-US" sz="1000" b="0" i="0" baseline="0" dirty="0">
                <a:latin typeface="Arial"/>
                <a:cs typeface="Arial"/>
              </a:rPr>
              <a:t>[</a:t>
            </a:r>
            <a:r>
              <a:rPr lang="en-US" sz="1000" b="0" i="1" baseline="0" dirty="0">
                <a:latin typeface="Arial"/>
                <a:cs typeface="Arial"/>
              </a:rPr>
              <a:t>Solicit answers from the audience.</a:t>
            </a:r>
            <a:r>
              <a:rPr lang="en-US" sz="1000" b="0" i="0" baseline="0" dirty="0">
                <a:latin typeface="Arial"/>
                <a:cs typeface="Arial"/>
              </a:rPr>
              <a:t>]</a:t>
            </a:r>
          </a:p>
          <a:p>
            <a:pPr marL="0" marR="0" indent="0" defTabSz="457200" eaLnBrk="1" fontAlgn="auto" latinLnBrk="0" hangingPunct="1">
              <a:lnSpc>
                <a:spcPct val="100000"/>
              </a:lnSpc>
              <a:spcBef>
                <a:spcPts val="400"/>
              </a:spcBef>
              <a:spcAft>
                <a:spcPts val="0"/>
              </a:spcAft>
              <a:buClrTx/>
              <a:buSzTx/>
              <a:buFontTx/>
              <a:buNone/>
              <a:tabLst/>
              <a:defRPr/>
            </a:pPr>
            <a:endParaRPr lang="en-US" sz="1000" b="0" i="0" baseline="0" dirty="0">
              <a:latin typeface="Arial"/>
              <a:cs typeface="Arial"/>
            </a:endParaRPr>
          </a:p>
          <a:p>
            <a:pPr marL="0" marR="0" indent="0" defTabSz="457200" eaLnBrk="1" fontAlgn="auto" latinLnBrk="0" hangingPunct="1">
              <a:lnSpc>
                <a:spcPct val="100000"/>
              </a:lnSpc>
              <a:spcBef>
                <a:spcPts val="400"/>
              </a:spcBef>
              <a:spcAft>
                <a:spcPts val="0"/>
              </a:spcAft>
              <a:buClrTx/>
              <a:buSzTx/>
              <a:buFontTx/>
              <a:buNone/>
              <a:tabLst/>
              <a:defRPr/>
            </a:pPr>
            <a:r>
              <a:rPr lang="en-US" sz="1000" b="0" i="0" baseline="0" dirty="0">
                <a:latin typeface="Arial"/>
                <a:cs typeface="Arial"/>
              </a:rPr>
              <a:t>How long after collecting the application from the new Scout before a troop hand in the application to the Scout Shop or council office for processing?</a:t>
            </a:r>
            <a:endParaRPr lang="en-US" sz="1000" b="0" i="0" dirty="0">
              <a:latin typeface="Arial"/>
              <a:cs typeface="Arial"/>
            </a:endParaRPr>
          </a:p>
          <a:p>
            <a:pPr marL="0" marR="0" indent="0" defTabSz="457200" eaLnBrk="1" fontAlgn="auto" latinLnBrk="0" hangingPunct="1">
              <a:lnSpc>
                <a:spcPct val="100000"/>
              </a:lnSpc>
              <a:spcBef>
                <a:spcPts val="400"/>
              </a:spcBef>
              <a:spcAft>
                <a:spcPts val="0"/>
              </a:spcAft>
              <a:buClrTx/>
              <a:buSzTx/>
              <a:buFontTx/>
              <a:buNone/>
              <a:tabLst/>
              <a:defRPr/>
            </a:pPr>
            <a:r>
              <a:rPr lang="en-US" sz="1000" b="0" i="0" baseline="0" dirty="0">
                <a:latin typeface="Arial"/>
                <a:cs typeface="Arial"/>
              </a:rPr>
              <a:t>[</a:t>
            </a:r>
            <a:r>
              <a:rPr lang="en-US" sz="1000" b="0" i="1" baseline="0" dirty="0">
                <a:latin typeface="Arial"/>
                <a:cs typeface="Arial"/>
              </a:rPr>
              <a:t>Solicit answers from the audience.</a:t>
            </a:r>
            <a:r>
              <a:rPr lang="en-US" sz="1000" b="0" i="0" baseline="0" dirty="0">
                <a:latin typeface="Arial"/>
                <a:cs typeface="Arial"/>
              </a:rPr>
              <a:t>]</a:t>
            </a:r>
            <a:endParaRPr lang="en-US" sz="1000" dirty="0"/>
          </a:p>
          <a:p>
            <a:endParaRPr lang="en-US" sz="1000" dirty="0"/>
          </a:p>
          <a:p>
            <a:r>
              <a:rPr lang="en-US" sz="1000" dirty="0"/>
              <a:t>Far to often applications for spring crossovers are being tracked down while a troop is at</a:t>
            </a:r>
            <a:r>
              <a:rPr lang="en-US" sz="1000" baseline="0" dirty="0"/>
              <a:t> summer camp.</a:t>
            </a:r>
          </a:p>
          <a:p>
            <a:pPr marL="0" marR="0" indent="0" defTabSz="457200" eaLnBrk="1" fontAlgn="auto" latinLnBrk="0" hangingPunct="1">
              <a:lnSpc>
                <a:spcPct val="100000"/>
              </a:lnSpc>
              <a:spcBef>
                <a:spcPts val="400"/>
              </a:spcBef>
              <a:spcAft>
                <a:spcPts val="0"/>
              </a:spcAft>
              <a:buClrTx/>
              <a:buSzTx/>
              <a:buFontTx/>
              <a:buNone/>
              <a:tabLst/>
              <a:defRPr/>
            </a:pPr>
            <a:r>
              <a:rPr lang="en-US" sz="1000" b="0" i="0" baseline="0" dirty="0">
                <a:latin typeface="Arial"/>
                <a:cs typeface="Arial"/>
              </a:rPr>
              <a:t>[</a:t>
            </a:r>
            <a:r>
              <a:rPr lang="en-US" sz="1000" b="0" i="1" baseline="0" dirty="0">
                <a:latin typeface="Arial"/>
                <a:cs typeface="Arial"/>
              </a:rPr>
              <a:t>Advance slide.</a:t>
            </a:r>
            <a:r>
              <a:rPr lang="en-US" sz="1000" b="0" i="0" baseline="0" dirty="0">
                <a:latin typeface="Arial"/>
                <a:cs typeface="Arial"/>
              </a:rPr>
              <a:t>]</a:t>
            </a:r>
            <a:endParaRPr lang="en-US" sz="1000" baseline="0" dirty="0"/>
          </a:p>
          <a:p>
            <a:endParaRPr lang="en-US" sz="1000" baseline="0" dirty="0"/>
          </a:p>
          <a:p>
            <a:r>
              <a:rPr lang="en-US" sz="1000" baseline="0" dirty="0"/>
              <a:t>A youth does not appear in </a:t>
            </a:r>
            <a:r>
              <a:rPr lang="en-US" sz="1000" baseline="0" dirty="0" err="1"/>
              <a:t>Scoutnet</a:t>
            </a:r>
            <a:r>
              <a:rPr lang="en-US" sz="1000" baseline="0" dirty="0"/>
              <a:t> or </a:t>
            </a:r>
            <a:r>
              <a:rPr lang="en-US" sz="1000" baseline="0" dirty="0" err="1"/>
              <a:t>Scoutbook</a:t>
            </a:r>
            <a:r>
              <a:rPr lang="en-US" sz="1000" baseline="0" dirty="0"/>
              <a:t> for a troop until their application is processed. As a result of this, their advancement is delayed, which is a disservice to the Scout. For example, a Scout crosses over to a troop during Scouting Week at the start of February but the troop holds the application until summer camp the first week of July. No advancement can be recorded for the Scout within the BSA systems. </a:t>
            </a:r>
          </a:p>
          <a:p>
            <a:r>
              <a:rPr lang="en-US" sz="1000" baseline="0" dirty="0"/>
              <a:t>Provided the application has the February date on it when finally submitted for processing, the joining date will be backdated. This will allow the five months of advancement activity to be retroactively entered for the Scout. However, if the application has a July date on it, the Scout loses out on the five months of work they put in. [In this instance any troop or patrol activities that the Scout participated in would not count for the required participatory activities for Tenderfoot, Second Class, or First Class advancement as the dates would be before the Scout’s joining date.]</a:t>
            </a:r>
          </a:p>
          <a:p>
            <a:r>
              <a:rPr lang="en-US" sz="1000" baseline="0" dirty="0"/>
              <a:t>The key for a successful Arrow of Light to Scout transition from a paperwork perspective: the pack should submit the advancement report for the AOL rank before the crossover ceremony; and the troop should submit the youth application for the Scout in a timely fashion.</a:t>
            </a:r>
            <a:endParaRPr lang="en-US" dirty="0"/>
          </a:p>
        </p:txBody>
      </p:sp>
    </p:spTree>
    <p:extLst>
      <p:ext uri="{BB962C8B-B14F-4D97-AF65-F5344CB8AC3E}">
        <p14:creationId xmlns:p14="http://schemas.microsoft.com/office/powerpoint/2010/main" val="32098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1" dirty="0"/>
          </a:p>
          <a:p>
            <a:pPr>
              <a:defRPr b="1"/>
            </a:pPr>
            <a:endParaRPr lang="en-US" b="0" dirty="0"/>
          </a:p>
          <a:p>
            <a:pPr>
              <a:defRPr b="1"/>
            </a:pPr>
            <a:r>
              <a:rPr lang="en-US" b="0" dirty="0"/>
              <a:t>Questions?</a:t>
            </a:r>
          </a:p>
        </p:txBody>
      </p:sp>
    </p:spTree>
    <p:extLst>
      <p:ext uri="{BB962C8B-B14F-4D97-AF65-F5344CB8AC3E}">
        <p14:creationId xmlns:p14="http://schemas.microsoft.com/office/powerpoint/2010/main" val="3209891"/>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5" Type="http://schemas.openxmlformats.org/officeDocument/2006/relationships/image" Target="../media/image5.png"/><Relationship Id="rId4" Type="http://schemas.openxmlformats.org/officeDocument/2006/relationships/image" Target="../media/image3.png"/></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5" Type="http://schemas.openxmlformats.org/officeDocument/2006/relationships/image" Target="../media/image6.png"/><Relationship Id="rId4" Type="http://schemas.openxmlformats.org/officeDocument/2006/relationships/image" Target="../media/image3.png"/></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5" Type="http://schemas.openxmlformats.org/officeDocument/2006/relationships/image" Target="../media/image7.png"/><Relationship Id="rId4" Type="http://schemas.openxmlformats.org/officeDocument/2006/relationships/image" Target="../media/image3.png"/></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5" Type="http://schemas.openxmlformats.org/officeDocument/2006/relationships/image" Target="../media/image8.png"/><Relationship Id="rId4" Type="http://schemas.openxmlformats.org/officeDocument/2006/relationships/image" Target="../media/image3.png"/></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5" Type="http://schemas.openxmlformats.org/officeDocument/2006/relationships/image" Target="../media/image9.png"/><Relationship Id="rId4" Type="http://schemas.openxmlformats.org/officeDocument/2006/relationships/image" Target="../media/image3.png"/></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x">
  <p:cSld name="Title Slide">
    <p:spTree>
      <p:nvGrpSpPr>
        <p:cNvPr id="1" name=""/>
        <p:cNvGrpSpPr/>
        <p:nvPr/>
      </p:nvGrpSpPr>
      <p:grpSpPr>
        <a:xfrm>
          <a:off x="0" y="0"/>
          <a:ext cx="0" cy="0"/>
          <a:chOff x="0" y="0"/>
          <a:chExt cx="0" cy="0"/>
        </a:xfrm>
      </p:grpSpPr>
      <p:sp>
        <p:nvSpPr>
          <p:cNvPr id="16" name="Rectangle 8"/>
          <p:cNvSpPr/>
          <p:nvPr/>
        </p:nvSpPr>
        <p:spPr>
          <a:xfrm>
            <a:off x="0" y="0"/>
            <a:ext cx="2098675" cy="6858000"/>
          </a:xfrm>
          <a:prstGeom prst="rect">
            <a:avLst/>
          </a:prstGeom>
          <a:gradFill>
            <a:gsLst>
              <a:gs pos="0">
                <a:srgbClr val="004176"/>
              </a:gs>
              <a:gs pos="100000">
                <a:srgbClr val="1BA1E7"/>
              </a:gs>
            </a:gsLst>
            <a:lin ang="5400000"/>
          </a:gradFill>
          <a:ln w="12700">
            <a:miter lim="400000"/>
          </a:ln>
          <a:effectLst>
            <a:outerShdw dist="23000" dir="5400000" rotWithShape="0">
              <a:srgbClr val="808080">
                <a:alpha val="34998"/>
              </a:srgbClr>
            </a:outerShdw>
          </a:effectLst>
        </p:spPr>
        <p:txBody>
          <a:bodyPr lIns="45719" rIns="45719" anchor="ctr"/>
          <a:lstStyle/>
          <a:p>
            <a:pPr algn="ctr">
              <a:defRPr>
                <a:solidFill>
                  <a:srgbClr val="FFFFFF"/>
                </a:solidFill>
              </a:defRPr>
            </a:pPr>
            <a:endParaRPr/>
          </a:p>
        </p:txBody>
      </p:sp>
      <p:pic>
        <p:nvPicPr>
          <p:cNvPr id="17" name="Picture 9" descr="Picture 9"/>
          <p:cNvPicPr>
            <a:picLocks noChangeAspect="1"/>
          </p:cNvPicPr>
          <p:nvPr/>
        </p:nvPicPr>
        <p:blipFill>
          <a:blip r:embed="rId2" cstate="print">
            <a:extLst>
              <a:ext uri="{28A0092B-C50C-407E-A947-70E740481C1C}">
                <a14:useLocalDpi xmlns:a14="http://schemas.microsoft.com/office/drawing/2010/main"/>
              </a:ext>
            </a:extLst>
          </a:blip>
          <a:stretch>
            <a:fillRect/>
          </a:stretch>
        </p:blipFill>
        <p:spPr>
          <a:xfrm>
            <a:off x="7543800" y="6565900"/>
            <a:ext cx="1058863" cy="133350"/>
          </a:xfrm>
          <a:prstGeom prst="rect">
            <a:avLst/>
          </a:prstGeom>
          <a:ln w="12700">
            <a:miter lim="400000"/>
          </a:ln>
        </p:spPr>
      </p:pic>
      <p:pic>
        <p:nvPicPr>
          <p:cNvPr id="18" name="Picture 12" descr="Picture 12"/>
          <p:cNvPicPr>
            <a:picLocks noChangeAspect="1"/>
          </p:cNvPicPr>
          <p:nvPr/>
        </p:nvPicPr>
        <p:blipFill>
          <a:blip r:embed="rId3"/>
          <a:stretch>
            <a:fillRect/>
          </a:stretch>
        </p:blipFill>
        <p:spPr>
          <a:xfrm>
            <a:off x="219075" y="274638"/>
            <a:ext cx="1663700" cy="1905001"/>
          </a:xfrm>
          <a:prstGeom prst="rect">
            <a:avLst/>
          </a:prstGeom>
          <a:ln w="12700">
            <a:miter lim="400000"/>
          </a:ln>
        </p:spPr>
      </p:pic>
      <p:pic>
        <p:nvPicPr>
          <p:cNvPr id="19" name="Picture 14" descr="Picture 14"/>
          <p:cNvPicPr>
            <a:picLocks noChangeAspect="1"/>
          </p:cNvPicPr>
          <p:nvPr/>
        </p:nvPicPr>
        <p:blipFill>
          <a:blip r:embed="rId4" cstate="print">
            <a:extLst>
              <a:ext uri="{28A0092B-C50C-407E-A947-70E740481C1C}">
                <a14:useLocalDpi xmlns:a14="http://schemas.microsoft.com/office/drawing/2010/main"/>
              </a:ext>
            </a:extLst>
          </a:blip>
          <a:stretch>
            <a:fillRect/>
          </a:stretch>
        </p:blipFill>
        <p:spPr>
          <a:xfrm>
            <a:off x="2386013" y="6465887"/>
            <a:ext cx="1831976" cy="312738"/>
          </a:xfrm>
          <a:prstGeom prst="rect">
            <a:avLst/>
          </a:prstGeom>
          <a:ln w="12700">
            <a:miter lim="400000"/>
          </a:ln>
        </p:spPr>
      </p:pic>
      <p:pic>
        <p:nvPicPr>
          <p:cNvPr id="20" name="Folio-white.png" descr="Folio-white.png"/>
          <p:cNvPicPr>
            <a:picLocks noChangeAspect="1"/>
          </p:cNvPicPr>
          <p:nvPr/>
        </p:nvPicPr>
        <p:blipFill>
          <a:blip r:embed="rId5" cstate="print">
            <a:extLst>
              <a:ext uri="{28A0092B-C50C-407E-A947-70E740481C1C}">
                <a14:useLocalDpi xmlns:a14="http://schemas.microsoft.com/office/drawing/2010/main"/>
              </a:ext>
            </a:extLst>
          </a:blip>
          <a:srcRect/>
          <a:stretch>
            <a:fillRect/>
          </a:stretch>
        </p:blipFill>
        <p:spPr>
          <a:xfrm>
            <a:off x="-1" y="5491162"/>
            <a:ext cx="2128839" cy="1366838"/>
          </a:xfrm>
          <a:prstGeom prst="rect">
            <a:avLst/>
          </a:prstGeom>
          <a:ln w="12700">
            <a:miter lim="400000"/>
          </a:ln>
        </p:spPr>
      </p:pic>
      <p:sp>
        <p:nvSpPr>
          <p:cNvPr id="21" name="Title Text"/>
          <p:cNvSpPr txBox="1">
            <a:spLocks noGrp="1"/>
          </p:cNvSpPr>
          <p:nvPr>
            <p:ph type="title"/>
          </p:nvPr>
        </p:nvSpPr>
        <p:spPr>
          <a:xfrm>
            <a:off x="2408176" y="0"/>
            <a:ext cx="6278625" cy="2110258"/>
          </a:xfrm>
          <a:prstGeom prst="rect">
            <a:avLst/>
          </a:prstGeom>
        </p:spPr>
        <p:txBody>
          <a:bodyPr>
            <a:normAutofit/>
          </a:bodyPr>
          <a:lstStyle>
            <a:lvl1pPr>
              <a:defRPr sz="4000"/>
            </a:lvl1pPr>
          </a:lstStyle>
          <a:p>
            <a:r>
              <a:t>Title Text</a:t>
            </a:r>
          </a:p>
        </p:txBody>
      </p:sp>
      <p:sp>
        <p:nvSpPr>
          <p:cNvPr id="22"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tx">
  <p:cSld name="Title and Content">
    <p:spTree>
      <p:nvGrpSpPr>
        <p:cNvPr id="1" name=""/>
        <p:cNvGrpSpPr/>
        <p:nvPr/>
      </p:nvGrpSpPr>
      <p:grpSpPr>
        <a:xfrm>
          <a:off x="0" y="0"/>
          <a:ext cx="0" cy="0"/>
          <a:chOff x="0" y="0"/>
          <a:chExt cx="0" cy="0"/>
        </a:xfrm>
      </p:grpSpPr>
      <p:sp>
        <p:nvSpPr>
          <p:cNvPr id="29" name="Rectangle 8"/>
          <p:cNvSpPr/>
          <p:nvPr/>
        </p:nvSpPr>
        <p:spPr>
          <a:xfrm>
            <a:off x="0" y="0"/>
            <a:ext cx="2098675" cy="6858000"/>
          </a:xfrm>
          <a:prstGeom prst="rect">
            <a:avLst/>
          </a:prstGeom>
          <a:gradFill>
            <a:gsLst>
              <a:gs pos="0">
                <a:srgbClr val="004176"/>
              </a:gs>
              <a:gs pos="100000">
                <a:srgbClr val="1BA1E7"/>
              </a:gs>
            </a:gsLst>
            <a:lin ang="5400000"/>
          </a:gradFill>
          <a:ln w="12700">
            <a:miter lim="400000"/>
          </a:ln>
          <a:effectLst>
            <a:outerShdw dist="23000" dir="5400000" rotWithShape="0">
              <a:srgbClr val="808080">
                <a:alpha val="34998"/>
              </a:srgbClr>
            </a:outerShdw>
          </a:effectLst>
        </p:spPr>
        <p:txBody>
          <a:bodyPr lIns="45719" rIns="45719" anchor="ctr"/>
          <a:lstStyle/>
          <a:p>
            <a:pPr algn="ctr">
              <a:defRPr>
                <a:solidFill>
                  <a:srgbClr val="FFFFFF"/>
                </a:solidFill>
              </a:defRPr>
            </a:pPr>
            <a:endParaRPr/>
          </a:p>
        </p:txBody>
      </p:sp>
      <p:pic>
        <p:nvPicPr>
          <p:cNvPr id="30" name="Picture 9" descr="Picture 9"/>
          <p:cNvPicPr>
            <a:picLocks noChangeAspect="1"/>
          </p:cNvPicPr>
          <p:nvPr/>
        </p:nvPicPr>
        <p:blipFill>
          <a:blip r:embed="rId2" cstate="print">
            <a:extLst>
              <a:ext uri="{28A0092B-C50C-407E-A947-70E740481C1C}">
                <a14:useLocalDpi xmlns:a14="http://schemas.microsoft.com/office/drawing/2010/main"/>
              </a:ext>
            </a:extLst>
          </a:blip>
          <a:stretch>
            <a:fillRect/>
          </a:stretch>
        </p:blipFill>
        <p:spPr>
          <a:xfrm>
            <a:off x="7543800" y="6565900"/>
            <a:ext cx="1058863" cy="133350"/>
          </a:xfrm>
          <a:prstGeom prst="rect">
            <a:avLst/>
          </a:prstGeom>
          <a:ln w="12700">
            <a:miter lim="400000"/>
          </a:ln>
        </p:spPr>
      </p:pic>
      <p:pic>
        <p:nvPicPr>
          <p:cNvPr id="31" name="Picture 12" descr="Picture 12"/>
          <p:cNvPicPr>
            <a:picLocks noChangeAspect="1"/>
          </p:cNvPicPr>
          <p:nvPr/>
        </p:nvPicPr>
        <p:blipFill>
          <a:blip r:embed="rId3"/>
          <a:stretch>
            <a:fillRect/>
          </a:stretch>
        </p:blipFill>
        <p:spPr>
          <a:xfrm>
            <a:off x="219075" y="274638"/>
            <a:ext cx="1663700" cy="1905001"/>
          </a:xfrm>
          <a:prstGeom prst="rect">
            <a:avLst/>
          </a:prstGeom>
          <a:ln w="12700">
            <a:miter lim="400000"/>
          </a:ln>
        </p:spPr>
      </p:pic>
      <p:pic>
        <p:nvPicPr>
          <p:cNvPr id="32" name="Picture 14" descr="Picture 14"/>
          <p:cNvPicPr>
            <a:picLocks noChangeAspect="1"/>
          </p:cNvPicPr>
          <p:nvPr/>
        </p:nvPicPr>
        <p:blipFill>
          <a:blip r:embed="rId4" cstate="print">
            <a:extLst>
              <a:ext uri="{28A0092B-C50C-407E-A947-70E740481C1C}">
                <a14:useLocalDpi xmlns:a14="http://schemas.microsoft.com/office/drawing/2010/main"/>
              </a:ext>
            </a:extLst>
          </a:blip>
          <a:stretch>
            <a:fillRect/>
          </a:stretch>
        </p:blipFill>
        <p:spPr>
          <a:xfrm>
            <a:off x="2386013" y="6465887"/>
            <a:ext cx="1831976" cy="312738"/>
          </a:xfrm>
          <a:prstGeom prst="rect">
            <a:avLst/>
          </a:prstGeom>
          <a:ln w="12700">
            <a:miter lim="400000"/>
          </a:ln>
        </p:spPr>
      </p:pic>
      <p:pic>
        <p:nvPicPr>
          <p:cNvPr id="33" name="Folio-white.png" descr="Folio-white.png"/>
          <p:cNvPicPr>
            <a:picLocks noChangeAspect="1"/>
          </p:cNvPicPr>
          <p:nvPr/>
        </p:nvPicPr>
        <p:blipFill>
          <a:blip r:embed="rId5" cstate="print">
            <a:extLst>
              <a:ext uri="{28A0092B-C50C-407E-A947-70E740481C1C}">
                <a14:useLocalDpi xmlns:a14="http://schemas.microsoft.com/office/drawing/2010/main"/>
              </a:ext>
            </a:extLst>
          </a:blip>
          <a:srcRect/>
          <a:stretch>
            <a:fillRect/>
          </a:stretch>
        </p:blipFill>
        <p:spPr>
          <a:xfrm>
            <a:off x="0" y="5491162"/>
            <a:ext cx="2136775" cy="1366838"/>
          </a:xfrm>
          <a:prstGeom prst="rect">
            <a:avLst/>
          </a:prstGeom>
          <a:ln w="12700">
            <a:miter lim="400000"/>
          </a:ln>
        </p:spPr>
      </p:pic>
      <p:sp>
        <p:nvSpPr>
          <p:cNvPr id="34" name="Title Text"/>
          <p:cNvSpPr txBox="1">
            <a:spLocks noGrp="1"/>
          </p:cNvSpPr>
          <p:nvPr>
            <p:ph type="title"/>
          </p:nvPr>
        </p:nvSpPr>
        <p:spPr>
          <a:xfrm>
            <a:off x="2408238" y="274638"/>
            <a:ext cx="6202363" cy="1143001"/>
          </a:xfrm>
          <a:prstGeom prst="rect">
            <a:avLst/>
          </a:prstGeom>
        </p:spPr>
        <p:txBody>
          <a:bodyPr>
            <a:normAutofit/>
          </a:bodyPr>
          <a:lstStyle/>
          <a:p>
            <a:r>
              <a:t>Title Text</a:t>
            </a:r>
          </a:p>
        </p:txBody>
      </p:sp>
      <p:sp>
        <p:nvSpPr>
          <p:cNvPr id="35" name="Body Level One…"/>
          <p:cNvSpPr txBox="1">
            <a:spLocks noGrp="1"/>
          </p:cNvSpPr>
          <p:nvPr>
            <p:ph type="body" idx="1"/>
          </p:nvPr>
        </p:nvSpPr>
        <p:spPr>
          <a:xfrm>
            <a:off x="2408238" y="1600200"/>
            <a:ext cx="6278563" cy="4525963"/>
          </a:xfrm>
          <a:prstGeom prst="rect">
            <a:avLst/>
          </a:prstGeom>
        </p:spPr>
        <p:txBody>
          <a:bodyPr>
            <a:normAutofit/>
          </a:bodyPr>
          <a:lstStyle/>
          <a:p>
            <a:r>
              <a:t>Body Level One</a:t>
            </a:r>
          </a:p>
          <a:p>
            <a:pPr lvl="1"/>
            <a:r>
              <a:t>Body Level Two</a:t>
            </a:r>
          </a:p>
          <a:p>
            <a:pPr lvl="2"/>
            <a:r>
              <a:t>Body Level Three</a:t>
            </a:r>
          </a:p>
          <a:p>
            <a:pPr lvl="3"/>
            <a:r>
              <a:t>Body Level Four</a:t>
            </a:r>
          </a:p>
          <a:p>
            <a:pPr lvl="4"/>
            <a:r>
              <a:t>Body Level Five</a:t>
            </a:r>
          </a:p>
        </p:txBody>
      </p:sp>
      <p:sp>
        <p:nvSpPr>
          <p:cNvPr id="36" name="Slide Number"/>
          <p:cNvSpPr txBox="1">
            <a:spLocks noGrp="1"/>
          </p:cNvSpPr>
          <p:nvPr>
            <p:ph type="sldNum" sz="quarter" idx="2"/>
          </p:nvPr>
        </p:nvSpPr>
        <p:spPr>
          <a:xfrm>
            <a:off x="8854147" y="6569392"/>
            <a:ext cx="245404" cy="243841"/>
          </a:xfrm>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tx">
  <p:cSld name="Two Content">
    <p:spTree>
      <p:nvGrpSpPr>
        <p:cNvPr id="1" name=""/>
        <p:cNvGrpSpPr/>
        <p:nvPr/>
      </p:nvGrpSpPr>
      <p:grpSpPr>
        <a:xfrm>
          <a:off x="0" y="0"/>
          <a:ext cx="0" cy="0"/>
          <a:chOff x="0" y="0"/>
          <a:chExt cx="0" cy="0"/>
        </a:xfrm>
      </p:grpSpPr>
      <p:sp>
        <p:nvSpPr>
          <p:cNvPr id="43" name="Rectangle 8"/>
          <p:cNvSpPr/>
          <p:nvPr/>
        </p:nvSpPr>
        <p:spPr>
          <a:xfrm>
            <a:off x="0" y="0"/>
            <a:ext cx="2098675" cy="6858000"/>
          </a:xfrm>
          <a:prstGeom prst="rect">
            <a:avLst/>
          </a:prstGeom>
          <a:gradFill>
            <a:gsLst>
              <a:gs pos="0">
                <a:srgbClr val="004176"/>
              </a:gs>
              <a:gs pos="100000">
                <a:srgbClr val="1BA1E7"/>
              </a:gs>
            </a:gsLst>
            <a:lin ang="5400000"/>
          </a:gradFill>
          <a:ln w="12700">
            <a:miter lim="400000"/>
          </a:ln>
          <a:effectLst>
            <a:outerShdw dist="23000" dir="5400000" rotWithShape="0">
              <a:srgbClr val="808080">
                <a:alpha val="34998"/>
              </a:srgbClr>
            </a:outerShdw>
          </a:effectLst>
        </p:spPr>
        <p:txBody>
          <a:bodyPr lIns="45719" rIns="45719" anchor="ctr"/>
          <a:lstStyle/>
          <a:p>
            <a:pPr algn="ctr">
              <a:defRPr>
                <a:solidFill>
                  <a:srgbClr val="FFFFFF"/>
                </a:solidFill>
              </a:defRPr>
            </a:pPr>
            <a:endParaRPr/>
          </a:p>
        </p:txBody>
      </p:sp>
      <p:pic>
        <p:nvPicPr>
          <p:cNvPr id="44" name="Picture 9" descr="Picture 9"/>
          <p:cNvPicPr>
            <a:picLocks noChangeAspect="1"/>
          </p:cNvPicPr>
          <p:nvPr/>
        </p:nvPicPr>
        <p:blipFill>
          <a:blip r:embed="rId2" cstate="print">
            <a:extLst>
              <a:ext uri="{28A0092B-C50C-407E-A947-70E740481C1C}">
                <a14:useLocalDpi xmlns:a14="http://schemas.microsoft.com/office/drawing/2010/main"/>
              </a:ext>
            </a:extLst>
          </a:blip>
          <a:stretch>
            <a:fillRect/>
          </a:stretch>
        </p:blipFill>
        <p:spPr>
          <a:xfrm>
            <a:off x="7543800" y="6565900"/>
            <a:ext cx="1058863" cy="133350"/>
          </a:xfrm>
          <a:prstGeom prst="rect">
            <a:avLst/>
          </a:prstGeom>
          <a:ln w="12700">
            <a:miter lim="400000"/>
          </a:ln>
        </p:spPr>
      </p:pic>
      <p:pic>
        <p:nvPicPr>
          <p:cNvPr id="45" name="Picture 12" descr="Picture 12"/>
          <p:cNvPicPr>
            <a:picLocks noChangeAspect="1"/>
          </p:cNvPicPr>
          <p:nvPr/>
        </p:nvPicPr>
        <p:blipFill>
          <a:blip r:embed="rId3"/>
          <a:stretch>
            <a:fillRect/>
          </a:stretch>
        </p:blipFill>
        <p:spPr>
          <a:xfrm>
            <a:off x="219075" y="274638"/>
            <a:ext cx="1663700" cy="1905001"/>
          </a:xfrm>
          <a:prstGeom prst="rect">
            <a:avLst/>
          </a:prstGeom>
          <a:ln w="12700">
            <a:miter lim="400000"/>
          </a:ln>
        </p:spPr>
      </p:pic>
      <p:pic>
        <p:nvPicPr>
          <p:cNvPr id="46" name="Picture 14" descr="Picture 14"/>
          <p:cNvPicPr>
            <a:picLocks noChangeAspect="1"/>
          </p:cNvPicPr>
          <p:nvPr/>
        </p:nvPicPr>
        <p:blipFill>
          <a:blip r:embed="rId4" cstate="print">
            <a:extLst>
              <a:ext uri="{28A0092B-C50C-407E-A947-70E740481C1C}">
                <a14:useLocalDpi xmlns:a14="http://schemas.microsoft.com/office/drawing/2010/main"/>
              </a:ext>
            </a:extLst>
          </a:blip>
          <a:stretch>
            <a:fillRect/>
          </a:stretch>
        </p:blipFill>
        <p:spPr>
          <a:xfrm>
            <a:off x="2386013" y="6465887"/>
            <a:ext cx="1831976" cy="312738"/>
          </a:xfrm>
          <a:prstGeom prst="rect">
            <a:avLst/>
          </a:prstGeom>
          <a:ln w="12700">
            <a:miter lim="400000"/>
          </a:ln>
        </p:spPr>
      </p:pic>
      <p:pic>
        <p:nvPicPr>
          <p:cNvPr id="47" name="Folio-white.png" descr="Folio-white.png"/>
          <p:cNvPicPr>
            <a:picLocks noChangeAspect="1"/>
          </p:cNvPicPr>
          <p:nvPr/>
        </p:nvPicPr>
        <p:blipFill>
          <a:blip r:embed="rId5" cstate="print">
            <a:extLst>
              <a:ext uri="{28A0092B-C50C-407E-A947-70E740481C1C}">
                <a14:useLocalDpi xmlns:a14="http://schemas.microsoft.com/office/drawing/2010/main"/>
              </a:ext>
            </a:extLst>
          </a:blip>
          <a:srcRect/>
          <a:stretch>
            <a:fillRect/>
          </a:stretch>
        </p:blipFill>
        <p:spPr>
          <a:xfrm>
            <a:off x="0" y="5491162"/>
            <a:ext cx="2135189" cy="1366838"/>
          </a:xfrm>
          <a:prstGeom prst="rect">
            <a:avLst/>
          </a:prstGeom>
          <a:ln w="12700">
            <a:miter lim="400000"/>
          </a:ln>
        </p:spPr>
      </p:pic>
      <p:sp>
        <p:nvSpPr>
          <p:cNvPr id="48" name="Title Text"/>
          <p:cNvSpPr txBox="1">
            <a:spLocks noGrp="1"/>
          </p:cNvSpPr>
          <p:nvPr>
            <p:ph type="title"/>
          </p:nvPr>
        </p:nvSpPr>
        <p:spPr>
          <a:xfrm>
            <a:off x="2408238" y="274638"/>
            <a:ext cx="6202363" cy="1143001"/>
          </a:xfrm>
          <a:prstGeom prst="rect">
            <a:avLst/>
          </a:prstGeom>
        </p:spPr>
        <p:txBody>
          <a:bodyPr>
            <a:normAutofit/>
          </a:bodyPr>
          <a:lstStyle/>
          <a:p>
            <a:r>
              <a:t>Title Text</a:t>
            </a:r>
          </a:p>
        </p:txBody>
      </p:sp>
      <p:sp>
        <p:nvSpPr>
          <p:cNvPr id="49" name="Body Level One…"/>
          <p:cNvSpPr txBox="1">
            <a:spLocks noGrp="1"/>
          </p:cNvSpPr>
          <p:nvPr>
            <p:ph type="body" sz="half" idx="1"/>
          </p:nvPr>
        </p:nvSpPr>
        <p:spPr>
          <a:xfrm>
            <a:off x="2408177" y="1600200"/>
            <a:ext cx="3002023" cy="4525963"/>
          </a:xfrm>
          <a:prstGeom prst="rect">
            <a:avLst/>
          </a:prstGeom>
        </p:spPr>
        <p:txBody>
          <a:bodyPr>
            <a:normAutofit/>
          </a:bodyPr>
          <a:lstStyle>
            <a:lvl1pPr>
              <a:spcBef>
                <a:spcPts val="600"/>
              </a:spcBef>
              <a:defRPr sz="2800"/>
            </a:lvl1pPr>
            <a:lvl2pPr marL="790575" indent="-333375">
              <a:spcBef>
                <a:spcPts val="600"/>
              </a:spcBef>
              <a:defRPr sz="2800"/>
            </a:lvl2pPr>
            <a:lvl3pPr marL="1234439" indent="-320039">
              <a:spcBef>
                <a:spcPts val="600"/>
              </a:spcBef>
              <a:defRPr sz="2800"/>
            </a:lvl3pPr>
            <a:lvl4pPr marL="1727200" indent="-355600">
              <a:spcBef>
                <a:spcPts val="600"/>
              </a:spcBef>
              <a:defRPr sz="2800"/>
            </a:lvl4pPr>
            <a:lvl5pPr marL="2184400" indent="-355600">
              <a:spcBef>
                <a:spcPts val="600"/>
              </a:spcBef>
              <a:defRPr sz="2800"/>
            </a:lvl5pPr>
          </a:lstStyle>
          <a:p>
            <a:r>
              <a:t>Body Level One</a:t>
            </a:r>
          </a:p>
          <a:p>
            <a:pPr lvl="1"/>
            <a:r>
              <a:t>Body Level Two</a:t>
            </a:r>
          </a:p>
          <a:p>
            <a:pPr lvl="2"/>
            <a:r>
              <a:t>Body Level Three</a:t>
            </a:r>
          </a:p>
          <a:p>
            <a:pPr lvl="3"/>
            <a:r>
              <a:t>Body Level Four</a:t>
            </a:r>
          </a:p>
          <a:p>
            <a:pPr lvl="4"/>
            <a:r>
              <a:t>Body Level Five</a:t>
            </a:r>
          </a:p>
        </p:txBody>
      </p:sp>
      <p:sp>
        <p:nvSpPr>
          <p:cNvPr id="50"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x">
  <p:cSld name="Comparison">
    <p:spTree>
      <p:nvGrpSpPr>
        <p:cNvPr id="1" name=""/>
        <p:cNvGrpSpPr/>
        <p:nvPr/>
      </p:nvGrpSpPr>
      <p:grpSpPr>
        <a:xfrm>
          <a:off x="0" y="0"/>
          <a:ext cx="0" cy="0"/>
          <a:chOff x="0" y="0"/>
          <a:chExt cx="0" cy="0"/>
        </a:xfrm>
      </p:grpSpPr>
      <p:sp>
        <p:nvSpPr>
          <p:cNvPr id="57" name="Rectangle 8"/>
          <p:cNvSpPr/>
          <p:nvPr/>
        </p:nvSpPr>
        <p:spPr>
          <a:xfrm>
            <a:off x="0" y="0"/>
            <a:ext cx="2098675" cy="6858000"/>
          </a:xfrm>
          <a:prstGeom prst="rect">
            <a:avLst/>
          </a:prstGeom>
          <a:gradFill>
            <a:gsLst>
              <a:gs pos="0">
                <a:srgbClr val="004176"/>
              </a:gs>
              <a:gs pos="100000">
                <a:srgbClr val="1BA1E7"/>
              </a:gs>
            </a:gsLst>
            <a:lin ang="5400000"/>
          </a:gradFill>
          <a:ln w="12700">
            <a:miter lim="400000"/>
          </a:ln>
          <a:effectLst>
            <a:outerShdw dist="23000" dir="5400000" rotWithShape="0">
              <a:srgbClr val="808080">
                <a:alpha val="34998"/>
              </a:srgbClr>
            </a:outerShdw>
          </a:effectLst>
        </p:spPr>
        <p:txBody>
          <a:bodyPr lIns="45719" rIns="45719" anchor="ctr"/>
          <a:lstStyle/>
          <a:p>
            <a:pPr algn="ctr">
              <a:defRPr>
                <a:solidFill>
                  <a:srgbClr val="FFFFFF"/>
                </a:solidFill>
              </a:defRPr>
            </a:pPr>
            <a:endParaRPr/>
          </a:p>
        </p:txBody>
      </p:sp>
      <p:pic>
        <p:nvPicPr>
          <p:cNvPr id="58" name="Picture 9" descr="Picture 9"/>
          <p:cNvPicPr>
            <a:picLocks noChangeAspect="1"/>
          </p:cNvPicPr>
          <p:nvPr/>
        </p:nvPicPr>
        <p:blipFill>
          <a:blip r:embed="rId2" cstate="print">
            <a:extLst>
              <a:ext uri="{28A0092B-C50C-407E-A947-70E740481C1C}">
                <a14:useLocalDpi xmlns:a14="http://schemas.microsoft.com/office/drawing/2010/main"/>
              </a:ext>
            </a:extLst>
          </a:blip>
          <a:stretch>
            <a:fillRect/>
          </a:stretch>
        </p:blipFill>
        <p:spPr>
          <a:xfrm>
            <a:off x="7543800" y="6565900"/>
            <a:ext cx="1058863" cy="133350"/>
          </a:xfrm>
          <a:prstGeom prst="rect">
            <a:avLst/>
          </a:prstGeom>
          <a:ln w="12700">
            <a:miter lim="400000"/>
          </a:ln>
        </p:spPr>
      </p:pic>
      <p:pic>
        <p:nvPicPr>
          <p:cNvPr id="59" name="Picture 12" descr="Picture 12"/>
          <p:cNvPicPr>
            <a:picLocks noChangeAspect="1"/>
          </p:cNvPicPr>
          <p:nvPr/>
        </p:nvPicPr>
        <p:blipFill>
          <a:blip r:embed="rId3"/>
          <a:stretch>
            <a:fillRect/>
          </a:stretch>
        </p:blipFill>
        <p:spPr>
          <a:xfrm>
            <a:off x="219075" y="274638"/>
            <a:ext cx="1663700" cy="1905001"/>
          </a:xfrm>
          <a:prstGeom prst="rect">
            <a:avLst/>
          </a:prstGeom>
          <a:ln w="12700">
            <a:miter lim="400000"/>
          </a:ln>
        </p:spPr>
      </p:pic>
      <p:pic>
        <p:nvPicPr>
          <p:cNvPr id="60" name="Picture 14" descr="Picture 14"/>
          <p:cNvPicPr>
            <a:picLocks noChangeAspect="1"/>
          </p:cNvPicPr>
          <p:nvPr/>
        </p:nvPicPr>
        <p:blipFill>
          <a:blip r:embed="rId4" cstate="print">
            <a:extLst>
              <a:ext uri="{28A0092B-C50C-407E-A947-70E740481C1C}">
                <a14:useLocalDpi xmlns:a14="http://schemas.microsoft.com/office/drawing/2010/main"/>
              </a:ext>
            </a:extLst>
          </a:blip>
          <a:stretch>
            <a:fillRect/>
          </a:stretch>
        </p:blipFill>
        <p:spPr>
          <a:xfrm>
            <a:off x="2386013" y="6465887"/>
            <a:ext cx="1831976" cy="312738"/>
          </a:xfrm>
          <a:prstGeom prst="rect">
            <a:avLst/>
          </a:prstGeom>
          <a:ln w="12700">
            <a:miter lim="400000"/>
          </a:ln>
        </p:spPr>
      </p:pic>
      <p:pic>
        <p:nvPicPr>
          <p:cNvPr id="61" name="Picture 10" descr="Picture 10"/>
          <p:cNvPicPr>
            <a:picLocks noChangeAspect="1"/>
          </p:cNvPicPr>
          <p:nvPr/>
        </p:nvPicPr>
        <p:blipFill>
          <a:blip r:embed="rId5" cstate="print">
            <a:extLst>
              <a:ext uri="{28A0092B-C50C-407E-A947-70E740481C1C}">
                <a14:useLocalDpi xmlns:a14="http://schemas.microsoft.com/office/drawing/2010/main"/>
              </a:ext>
            </a:extLst>
          </a:blip>
          <a:srcRect/>
          <a:stretch>
            <a:fillRect/>
          </a:stretch>
        </p:blipFill>
        <p:spPr>
          <a:xfrm>
            <a:off x="0" y="5499100"/>
            <a:ext cx="2149475" cy="1450975"/>
          </a:xfrm>
          <a:prstGeom prst="rect">
            <a:avLst/>
          </a:prstGeom>
          <a:ln w="12700">
            <a:miter lim="400000"/>
          </a:ln>
        </p:spPr>
      </p:pic>
      <p:sp>
        <p:nvSpPr>
          <p:cNvPr id="62" name="Title Text"/>
          <p:cNvSpPr txBox="1">
            <a:spLocks noGrp="1"/>
          </p:cNvSpPr>
          <p:nvPr>
            <p:ph type="title"/>
          </p:nvPr>
        </p:nvSpPr>
        <p:spPr>
          <a:xfrm>
            <a:off x="2408238" y="274638"/>
            <a:ext cx="6202363" cy="1143001"/>
          </a:xfrm>
          <a:prstGeom prst="rect">
            <a:avLst/>
          </a:prstGeom>
        </p:spPr>
        <p:txBody>
          <a:bodyPr>
            <a:normAutofit/>
          </a:bodyPr>
          <a:lstStyle/>
          <a:p>
            <a:r>
              <a:t>Title Text</a:t>
            </a:r>
          </a:p>
        </p:txBody>
      </p:sp>
      <p:sp>
        <p:nvSpPr>
          <p:cNvPr id="63" name="Body Level One…"/>
          <p:cNvSpPr txBox="1">
            <a:spLocks noGrp="1"/>
          </p:cNvSpPr>
          <p:nvPr>
            <p:ph type="body" sz="quarter" idx="1"/>
          </p:nvPr>
        </p:nvSpPr>
        <p:spPr>
          <a:xfrm>
            <a:off x="2410042" y="1679607"/>
            <a:ext cx="2967347" cy="639763"/>
          </a:xfrm>
          <a:prstGeom prst="rect">
            <a:avLst/>
          </a:prstGeom>
        </p:spPr>
        <p:txBody>
          <a:bodyPr anchor="b">
            <a:normAutofit/>
          </a:bodyPr>
          <a:lstStyle>
            <a:lvl1pPr marL="0" indent="0">
              <a:buSzTx/>
              <a:buFontTx/>
              <a:buNone/>
            </a:lvl1pPr>
            <a:lvl2pPr marL="0" indent="457200">
              <a:buSzTx/>
              <a:buFontTx/>
              <a:buNone/>
            </a:lvl2pPr>
            <a:lvl3pPr marL="0" indent="914400">
              <a:buSzTx/>
              <a:buFontTx/>
              <a:buNone/>
            </a:lvl3pPr>
            <a:lvl4pPr marL="0" indent="1371600">
              <a:buSzTx/>
              <a:buFontTx/>
              <a:buNone/>
            </a:lvl4pPr>
            <a:lvl5pPr marL="0" indent="1828800">
              <a:buSzTx/>
              <a:buFontTx/>
              <a:buNone/>
            </a:lvl5pPr>
          </a:lstStyle>
          <a:p>
            <a:r>
              <a:t>Body Level One</a:t>
            </a:r>
          </a:p>
          <a:p>
            <a:pPr lvl="1"/>
            <a:r>
              <a:t>Body Level Two</a:t>
            </a:r>
          </a:p>
          <a:p>
            <a:pPr lvl="2"/>
            <a:r>
              <a:t>Body Level Three</a:t>
            </a:r>
          </a:p>
          <a:p>
            <a:pPr lvl="3"/>
            <a:r>
              <a:t>Body Level Four</a:t>
            </a:r>
          </a:p>
          <a:p>
            <a:pPr lvl="4"/>
            <a:r>
              <a:t>Body Level Five</a:t>
            </a:r>
          </a:p>
        </p:txBody>
      </p:sp>
      <p:sp>
        <p:nvSpPr>
          <p:cNvPr id="64" name="Text Placeholder 4"/>
          <p:cNvSpPr>
            <a:spLocks noGrp="1"/>
          </p:cNvSpPr>
          <p:nvPr>
            <p:ph type="body" sz="quarter" idx="13"/>
          </p:nvPr>
        </p:nvSpPr>
        <p:spPr>
          <a:xfrm>
            <a:off x="5680154" y="1679607"/>
            <a:ext cx="3006646" cy="639763"/>
          </a:xfrm>
          <a:prstGeom prst="rect">
            <a:avLst/>
          </a:prstGeom>
        </p:spPr>
        <p:txBody>
          <a:bodyPr anchor="b">
            <a:normAutofit/>
          </a:bodyPr>
          <a:lstStyle/>
          <a:p>
            <a:pPr marL="0" indent="0">
              <a:buSzTx/>
              <a:buFontTx/>
              <a:buNone/>
            </a:pPr>
            <a:endParaRPr/>
          </a:p>
        </p:txBody>
      </p:sp>
      <p:sp>
        <p:nvSpPr>
          <p:cNvPr id="65"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x">
  <p:cSld name="Title Only">
    <p:spTree>
      <p:nvGrpSpPr>
        <p:cNvPr id="1" name=""/>
        <p:cNvGrpSpPr/>
        <p:nvPr/>
      </p:nvGrpSpPr>
      <p:grpSpPr>
        <a:xfrm>
          <a:off x="0" y="0"/>
          <a:ext cx="0" cy="0"/>
          <a:chOff x="0" y="0"/>
          <a:chExt cx="0" cy="0"/>
        </a:xfrm>
      </p:grpSpPr>
      <p:sp>
        <p:nvSpPr>
          <p:cNvPr id="72" name="Rectangle 8"/>
          <p:cNvSpPr/>
          <p:nvPr/>
        </p:nvSpPr>
        <p:spPr>
          <a:xfrm>
            <a:off x="0" y="0"/>
            <a:ext cx="2098675" cy="6858000"/>
          </a:xfrm>
          <a:prstGeom prst="rect">
            <a:avLst/>
          </a:prstGeom>
          <a:gradFill>
            <a:gsLst>
              <a:gs pos="0">
                <a:srgbClr val="004176"/>
              </a:gs>
              <a:gs pos="100000">
                <a:srgbClr val="1BA1E7"/>
              </a:gs>
            </a:gsLst>
            <a:lin ang="5400000"/>
          </a:gradFill>
          <a:ln w="12700">
            <a:miter lim="400000"/>
          </a:ln>
          <a:effectLst>
            <a:outerShdw dist="23000" dir="5400000" rotWithShape="0">
              <a:srgbClr val="808080">
                <a:alpha val="34998"/>
              </a:srgbClr>
            </a:outerShdw>
          </a:effectLst>
        </p:spPr>
        <p:txBody>
          <a:bodyPr lIns="45719" rIns="45719" anchor="ctr"/>
          <a:lstStyle/>
          <a:p>
            <a:pPr algn="ctr">
              <a:defRPr>
                <a:solidFill>
                  <a:srgbClr val="FFFFFF"/>
                </a:solidFill>
              </a:defRPr>
            </a:pPr>
            <a:endParaRPr/>
          </a:p>
        </p:txBody>
      </p:sp>
      <p:pic>
        <p:nvPicPr>
          <p:cNvPr id="73" name="Picture 9" descr="Picture 9"/>
          <p:cNvPicPr>
            <a:picLocks noChangeAspect="1"/>
          </p:cNvPicPr>
          <p:nvPr/>
        </p:nvPicPr>
        <p:blipFill>
          <a:blip r:embed="rId2" cstate="print">
            <a:extLst>
              <a:ext uri="{28A0092B-C50C-407E-A947-70E740481C1C}">
                <a14:useLocalDpi xmlns:a14="http://schemas.microsoft.com/office/drawing/2010/main"/>
              </a:ext>
            </a:extLst>
          </a:blip>
          <a:stretch>
            <a:fillRect/>
          </a:stretch>
        </p:blipFill>
        <p:spPr>
          <a:xfrm>
            <a:off x="7543800" y="6565900"/>
            <a:ext cx="1058863" cy="133350"/>
          </a:xfrm>
          <a:prstGeom prst="rect">
            <a:avLst/>
          </a:prstGeom>
          <a:ln w="12700">
            <a:miter lim="400000"/>
          </a:ln>
        </p:spPr>
      </p:pic>
      <p:pic>
        <p:nvPicPr>
          <p:cNvPr id="74" name="Picture 12" descr="Picture 12"/>
          <p:cNvPicPr>
            <a:picLocks noChangeAspect="1"/>
          </p:cNvPicPr>
          <p:nvPr/>
        </p:nvPicPr>
        <p:blipFill>
          <a:blip r:embed="rId3"/>
          <a:stretch>
            <a:fillRect/>
          </a:stretch>
        </p:blipFill>
        <p:spPr>
          <a:xfrm>
            <a:off x="219075" y="274638"/>
            <a:ext cx="1663700" cy="1905001"/>
          </a:xfrm>
          <a:prstGeom prst="rect">
            <a:avLst/>
          </a:prstGeom>
          <a:ln w="12700">
            <a:miter lim="400000"/>
          </a:ln>
        </p:spPr>
      </p:pic>
      <p:pic>
        <p:nvPicPr>
          <p:cNvPr id="75" name="Picture 14" descr="Picture 14"/>
          <p:cNvPicPr>
            <a:picLocks noChangeAspect="1"/>
          </p:cNvPicPr>
          <p:nvPr/>
        </p:nvPicPr>
        <p:blipFill>
          <a:blip r:embed="rId4" cstate="print">
            <a:extLst>
              <a:ext uri="{28A0092B-C50C-407E-A947-70E740481C1C}">
                <a14:useLocalDpi xmlns:a14="http://schemas.microsoft.com/office/drawing/2010/main"/>
              </a:ext>
            </a:extLst>
          </a:blip>
          <a:stretch>
            <a:fillRect/>
          </a:stretch>
        </p:blipFill>
        <p:spPr>
          <a:xfrm>
            <a:off x="2386013" y="6465887"/>
            <a:ext cx="1831976" cy="312738"/>
          </a:xfrm>
          <a:prstGeom prst="rect">
            <a:avLst/>
          </a:prstGeom>
          <a:ln w="12700">
            <a:miter lim="400000"/>
          </a:ln>
        </p:spPr>
      </p:pic>
      <p:pic>
        <p:nvPicPr>
          <p:cNvPr id="76" name="Picture 10" descr="Picture 10"/>
          <p:cNvPicPr>
            <a:picLocks noChangeAspect="1"/>
          </p:cNvPicPr>
          <p:nvPr/>
        </p:nvPicPr>
        <p:blipFill>
          <a:blip r:embed="rId5" cstate="print">
            <a:extLst>
              <a:ext uri="{28A0092B-C50C-407E-A947-70E740481C1C}">
                <a14:useLocalDpi xmlns:a14="http://schemas.microsoft.com/office/drawing/2010/main"/>
              </a:ext>
            </a:extLst>
          </a:blip>
          <a:srcRect/>
          <a:stretch>
            <a:fillRect/>
          </a:stretch>
        </p:blipFill>
        <p:spPr>
          <a:xfrm>
            <a:off x="0" y="5499100"/>
            <a:ext cx="2141539" cy="1450975"/>
          </a:xfrm>
          <a:prstGeom prst="rect">
            <a:avLst/>
          </a:prstGeom>
          <a:ln w="12700">
            <a:miter lim="400000"/>
          </a:ln>
        </p:spPr>
      </p:pic>
      <p:sp>
        <p:nvSpPr>
          <p:cNvPr id="77" name="Title Text"/>
          <p:cNvSpPr txBox="1">
            <a:spLocks noGrp="1"/>
          </p:cNvSpPr>
          <p:nvPr>
            <p:ph type="title"/>
          </p:nvPr>
        </p:nvSpPr>
        <p:spPr>
          <a:xfrm>
            <a:off x="2408238" y="274638"/>
            <a:ext cx="6202363" cy="1143001"/>
          </a:xfrm>
          <a:prstGeom prst="rect">
            <a:avLst/>
          </a:prstGeom>
        </p:spPr>
        <p:txBody>
          <a:bodyPr>
            <a:normAutofit/>
          </a:bodyPr>
          <a:lstStyle/>
          <a:p>
            <a:r>
              <a:t>Title Text</a:t>
            </a:r>
          </a:p>
        </p:txBody>
      </p:sp>
      <p:sp>
        <p:nvSpPr>
          <p:cNvPr id="78"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6.xml><?xml version="1.0" encoding="utf-8"?>
<p:sldLayout xmlns:a="http://schemas.openxmlformats.org/drawingml/2006/main" xmlns:r="http://schemas.openxmlformats.org/officeDocument/2006/relationships" xmlns:p="http://schemas.openxmlformats.org/presentationml/2006/main" type="tx">
  <p:cSld name="Blank">
    <p:spTree>
      <p:nvGrpSpPr>
        <p:cNvPr id="1" name=""/>
        <p:cNvGrpSpPr/>
        <p:nvPr/>
      </p:nvGrpSpPr>
      <p:grpSpPr>
        <a:xfrm>
          <a:off x="0" y="0"/>
          <a:ext cx="0" cy="0"/>
          <a:chOff x="0" y="0"/>
          <a:chExt cx="0" cy="0"/>
        </a:xfrm>
      </p:grpSpPr>
      <p:sp>
        <p:nvSpPr>
          <p:cNvPr id="85"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4.png"/><Relationship Id="rId5" Type="http://schemas.openxmlformats.org/officeDocument/2006/relationships/slideLayout" Target="../slideLayouts/slideLayout5.xml"/><Relationship Id="rId10" Type="http://schemas.openxmlformats.org/officeDocument/2006/relationships/image" Target="../media/image3.png"/><Relationship Id="rId4" Type="http://schemas.openxmlformats.org/officeDocument/2006/relationships/slideLayout" Target="../slideLayouts/slideLayout4.xml"/><Relationship Id="rId9"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Rectangle 8"/>
          <p:cNvSpPr/>
          <p:nvPr/>
        </p:nvSpPr>
        <p:spPr>
          <a:xfrm>
            <a:off x="0" y="0"/>
            <a:ext cx="2098675" cy="6858000"/>
          </a:xfrm>
          <a:prstGeom prst="rect">
            <a:avLst/>
          </a:prstGeom>
          <a:gradFill>
            <a:gsLst>
              <a:gs pos="0">
                <a:srgbClr val="004176"/>
              </a:gs>
              <a:gs pos="100000">
                <a:srgbClr val="1BA1E7"/>
              </a:gs>
            </a:gsLst>
            <a:lin ang="5400000"/>
          </a:gradFill>
          <a:ln w="12700">
            <a:miter lim="400000"/>
          </a:ln>
          <a:effectLst>
            <a:outerShdw dist="23000" dir="5400000" rotWithShape="0">
              <a:srgbClr val="808080">
                <a:alpha val="34998"/>
              </a:srgbClr>
            </a:outerShdw>
          </a:effectLst>
        </p:spPr>
        <p:txBody>
          <a:bodyPr lIns="45719" rIns="45719" anchor="ctr"/>
          <a:lstStyle/>
          <a:p>
            <a:pPr algn="ctr">
              <a:defRPr>
                <a:solidFill>
                  <a:srgbClr val="FFFFFF"/>
                </a:solidFill>
              </a:defRPr>
            </a:pPr>
            <a:endParaRPr/>
          </a:p>
        </p:txBody>
      </p:sp>
      <p:pic>
        <p:nvPicPr>
          <p:cNvPr id="3" name="Picture 9" descr="Picture 9"/>
          <p:cNvPicPr>
            <a:picLocks noChangeAspect="1"/>
          </p:cNvPicPr>
          <p:nvPr/>
        </p:nvPicPr>
        <p:blipFill>
          <a:blip r:embed="rId8" cstate="print">
            <a:extLst>
              <a:ext uri="{28A0092B-C50C-407E-A947-70E740481C1C}">
                <a14:useLocalDpi xmlns:a14="http://schemas.microsoft.com/office/drawing/2010/main"/>
              </a:ext>
            </a:extLst>
          </a:blip>
          <a:stretch>
            <a:fillRect/>
          </a:stretch>
        </p:blipFill>
        <p:spPr>
          <a:xfrm>
            <a:off x="7543800" y="6565900"/>
            <a:ext cx="1058863" cy="133350"/>
          </a:xfrm>
          <a:prstGeom prst="rect">
            <a:avLst/>
          </a:prstGeom>
          <a:ln w="12700">
            <a:miter lim="400000"/>
          </a:ln>
        </p:spPr>
      </p:pic>
      <p:pic>
        <p:nvPicPr>
          <p:cNvPr id="4" name="Picture 12" descr="Picture 12"/>
          <p:cNvPicPr>
            <a:picLocks noChangeAspect="1"/>
          </p:cNvPicPr>
          <p:nvPr/>
        </p:nvPicPr>
        <p:blipFill>
          <a:blip r:embed="rId9"/>
          <a:stretch>
            <a:fillRect/>
          </a:stretch>
        </p:blipFill>
        <p:spPr>
          <a:xfrm>
            <a:off x="219075" y="274638"/>
            <a:ext cx="1663700" cy="1905001"/>
          </a:xfrm>
          <a:prstGeom prst="rect">
            <a:avLst/>
          </a:prstGeom>
          <a:ln w="12700">
            <a:miter lim="400000"/>
          </a:ln>
        </p:spPr>
      </p:pic>
      <p:pic>
        <p:nvPicPr>
          <p:cNvPr id="5" name="Picture 14" descr="Picture 14"/>
          <p:cNvPicPr>
            <a:picLocks noChangeAspect="1"/>
          </p:cNvPicPr>
          <p:nvPr/>
        </p:nvPicPr>
        <p:blipFill>
          <a:blip r:embed="rId10" cstate="print">
            <a:extLst>
              <a:ext uri="{28A0092B-C50C-407E-A947-70E740481C1C}">
                <a14:useLocalDpi xmlns:a14="http://schemas.microsoft.com/office/drawing/2010/main"/>
              </a:ext>
            </a:extLst>
          </a:blip>
          <a:stretch>
            <a:fillRect/>
          </a:stretch>
        </p:blipFill>
        <p:spPr>
          <a:xfrm>
            <a:off x="2386013" y="6465887"/>
            <a:ext cx="1831976" cy="312738"/>
          </a:xfrm>
          <a:prstGeom prst="rect">
            <a:avLst/>
          </a:prstGeom>
          <a:ln w="12700">
            <a:miter lim="400000"/>
          </a:ln>
        </p:spPr>
      </p:pic>
      <p:pic>
        <p:nvPicPr>
          <p:cNvPr id="6" name="Picture 10" descr="Picture 10"/>
          <p:cNvPicPr>
            <a:picLocks noChangeAspect="1"/>
          </p:cNvPicPr>
          <p:nvPr/>
        </p:nvPicPr>
        <p:blipFill>
          <a:blip r:embed="rId11" cstate="print">
            <a:extLst>
              <a:ext uri="{28A0092B-C50C-407E-A947-70E740481C1C}">
                <a14:useLocalDpi xmlns:a14="http://schemas.microsoft.com/office/drawing/2010/main"/>
              </a:ext>
            </a:extLst>
          </a:blip>
          <a:srcRect/>
          <a:stretch>
            <a:fillRect/>
          </a:stretch>
        </p:blipFill>
        <p:spPr>
          <a:xfrm>
            <a:off x="0" y="5499100"/>
            <a:ext cx="2209800" cy="1450975"/>
          </a:xfrm>
          <a:prstGeom prst="rect">
            <a:avLst/>
          </a:prstGeom>
          <a:ln w="12700">
            <a:miter lim="400000"/>
          </a:ln>
        </p:spPr>
      </p:pic>
      <p:sp>
        <p:nvSpPr>
          <p:cNvPr id="7" name="Slide Number"/>
          <p:cNvSpPr txBox="1">
            <a:spLocks noGrp="1"/>
          </p:cNvSpPr>
          <p:nvPr>
            <p:ph type="sldNum" sz="quarter" idx="2"/>
          </p:nvPr>
        </p:nvSpPr>
        <p:spPr>
          <a:xfrm>
            <a:off x="8854147" y="6490017"/>
            <a:ext cx="245404" cy="243841"/>
          </a:xfrm>
          <a:prstGeom prst="rect">
            <a:avLst/>
          </a:prstGeom>
          <a:ln w="12700">
            <a:miter lim="400000"/>
          </a:ln>
        </p:spPr>
        <p:txBody>
          <a:bodyPr wrap="none" lIns="45719" rIns="45719" anchor="ctr">
            <a:spAutoFit/>
          </a:bodyPr>
          <a:lstStyle>
            <a:lvl1pPr algn="r">
              <a:defRPr sz="1000" b="1">
                <a:solidFill>
                  <a:srgbClr val="95B3D7"/>
                </a:solidFill>
                <a:latin typeface="+mn-lt"/>
                <a:ea typeface="+mn-ea"/>
                <a:cs typeface="+mn-cs"/>
                <a:sym typeface="Helvetica"/>
              </a:defRPr>
            </a:lvl1pPr>
          </a:lstStyle>
          <a:p>
            <a:fld id="{86CB4B4D-7CA3-9044-876B-883B54F8677D}" type="slidenum">
              <a:t>‹#›</a:t>
            </a:fld>
            <a:endParaRPr/>
          </a:p>
        </p:txBody>
      </p:sp>
      <p:sp>
        <p:nvSpPr>
          <p:cNvPr id="8" name="Title Text"/>
          <p:cNvSpPr txBox="1">
            <a:spLocks noGrp="1"/>
          </p:cNvSpPr>
          <p:nvPr>
            <p:ph type="title"/>
          </p:nvPr>
        </p:nvSpPr>
        <p:spPr>
          <a:xfrm>
            <a:off x="457200" y="92074"/>
            <a:ext cx="8229600" cy="1508126"/>
          </a:xfrm>
          <a:prstGeom prst="rect">
            <a:avLst/>
          </a:prstGeom>
          <a:ln w="12700">
            <a:miter lim="400000"/>
          </a:ln>
          <a:extLst>
            <a:ext uri="{C572A759-6A51-4108-AA02-DFA0A04FC94B}">
              <ma14:wrappingTextBoxFlag xmlns:ma14="http://schemas.microsoft.com/office/mac/drawingml/2011/main" xmlns="" val="1"/>
            </a:ext>
          </a:extLst>
        </p:spPr>
        <p:txBody>
          <a:bodyPr lIns="45719" rIns="45719" anchor="ctr"/>
          <a:lstStyle/>
          <a:p>
            <a:r>
              <a:t>Title Text</a:t>
            </a:r>
          </a:p>
        </p:txBody>
      </p:sp>
      <p:sp>
        <p:nvSpPr>
          <p:cNvPr id="9" name="Body Level One…"/>
          <p:cNvSpPr txBox="1">
            <a:spLocks noGrp="1"/>
          </p:cNvSpPr>
          <p:nvPr>
            <p:ph type="body" idx="1"/>
          </p:nvPr>
        </p:nvSpPr>
        <p:spPr>
          <a:xfrm>
            <a:off x="457200" y="1600200"/>
            <a:ext cx="8229600" cy="5257800"/>
          </a:xfrm>
          <a:prstGeom prst="rect">
            <a:avLst/>
          </a:prstGeom>
          <a:ln w="12700">
            <a:miter lim="400000"/>
          </a:ln>
          <a:extLst>
            <a:ext uri="{C572A759-6A51-4108-AA02-DFA0A04FC94B}">
              <ma14:wrappingTextBoxFlag xmlns:ma14="http://schemas.microsoft.com/office/mac/drawingml/2011/main" xmlns="" val="1"/>
            </a:ext>
          </a:extLst>
        </p:spPr>
        <p:txBody>
          <a:bodyPr lIns="45719" rIns="45719"/>
          <a:lstStyle/>
          <a:p>
            <a:r>
              <a:t>Body Level One</a:t>
            </a:r>
          </a:p>
          <a:p>
            <a:pPr lvl="1"/>
            <a:r>
              <a:t>Body Level Two</a:t>
            </a:r>
          </a:p>
          <a:p>
            <a:pPr lvl="2"/>
            <a:r>
              <a:t>Body Level Three</a:t>
            </a:r>
          </a:p>
          <a:p>
            <a:pPr lvl="3"/>
            <a:r>
              <a:t>Body Level Four</a:t>
            </a:r>
          </a:p>
          <a:p>
            <a:pPr lvl="4"/>
            <a:r>
              <a:t>Body Level Five</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Lst>
  <p:transition spd="med"/>
  <p:txStyles>
    <p:titleStyle>
      <a:lvl1pPr marL="0" marR="0" indent="0" algn="l" defTabSz="457200" rtl="0" latinLnBrk="0">
        <a:lnSpc>
          <a:spcPct val="100000"/>
        </a:lnSpc>
        <a:spcBef>
          <a:spcPts val="0"/>
        </a:spcBef>
        <a:spcAft>
          <a:spcPts val="0"/>
        </a:spcAft>
        <a:buClrTx/>
        <a:buSzTx/>
        <a:buFontTx/>
        <a:buNone/>
        <a:tabLst/>
        <a:defRPr sz="3200" b="1" i="0" u="none" strike="noStrike" cap="none" spc="0" baseline="0">
          <a:ln>
            <a:noFill/>
          </a:ln>
          <a:solidFill>
            <a:srgbClr val="CF0031"/>
          </a:solidFill>
          <a:uFillTx/>
          <a:latin typeface="+mn-lt"/>
          <a:ea typeface="+mn-ea"/>
          <a:cs typeface="+mn-cs"/>
          <a:sym typeface="Helvetica"/>
        </a:defRPr>
      </a:lvl1pPr>
      <a:lvl2pPr marL="0" marR="0" indent="0" algn="l" defTabSz="457200" rtl="0" latinLnBrk="0">
        <a:lnSpc>
          <a:spcPct val="100000"/>
        </a:lnSpc>
        <a:spcBef>
          <a:spcPts val="0"/>
        </a:spcBef>
        <a:spcAft>
          <a:spcPts val="0"/>
        </a:spcAft>
        <a:buClrTx/>
        <a:buSzTx/>
        <a:buFontTx/>
        <a:buNone/>
        <a:tabLst/>
        <a:defRPr sz="3200" b="1" i="0" u="none" strike="noStrike" cap="none" spc="0" baseline="0">
          <a:ln>
            <a:noFill/>
          </a:ln>
          <a:solidFill>
            <a:srgbClr val="CF0031"/>
          </a:solidFill>
          <a:uFillTx/>
          <a:latin typeface="+mn-lt"/>
          <a:ea typeface="+mn-ea"/>
          <a:cs typeface="+mn-cs"/>
          <a:sym typeface="Helvetica"/>
        </a:defRPr>
      </a:lvl2pPr>
      <a:lvl3pPr marL="0" marR="0" indent="0" algn="l" defTabSz="457200" rtl="0" latinLnBrk="0">
        <a:lnSpc>
          <a:spcPct val="100000"/>
        </a:lnSpc>
        <a:spcBef>
          <a:spcPts val="0"/>
        </a:spcBef>
        <a:spcAft>
          <a:spcPts val="0"/>
        </a:spcAft>
        <a:buClrTx/>
        <a:buSzTx/>
        <a:buFontTx/>
        <a:buNone/>
        <a:tabLst/>
        <a:defRPr sz="3200" b="1" i="0" u="none" strike="noStrike" cap="none" spc="0" baseline="0">
          <a:ln>
            <a:noFill/>
          </a:ln>
          <a:solidFill>
            <a:srgbClr val="CF0031"/>
          </a:solidFill>
          <a:uFillTx/>
          <a:latin typeface="+mn-lt"/>
          <a:ea typeface="+mn-ea"/>
          <a:cs typeface="+mn-cs"/>
          <a:sym typeface="Helvetica"/>
        </a:defRPr>
      </a:lvl3pPr>
      <a:lvl4pPr marL="0" marR="0" indent="0" algn="l" defTabSz="457200" rtl="0" latinLnBrk="0">
        <a:lnSpc>
          <a:spcPct val="100000"/>
        </a:lnSpc>
        <a:spcBef>
          <a:spcPts val="0"/>
        </a:spcBef>
        <a:spcAft>
          <a:spcPts val="0"/>
        </a:spcAft>
        <a:buClrTx/>
        <a:buSzTx/>
        <a:buFontTx/>
        <a:buNone/>
        <a:tabLst/>
        <a:defRPr sz="3200" b="1" i="0" u="none" strike="noStrike" cap="none" spc="0" baseline="0">
          <a:ln>
            <a:noFill/>
          </a:ln>
          <a:solidFill>
            <a:srgbClr val="CF0031"/>
          </a:solidFill>
          <a:uFillTx/>
          <a:latin typeface="+mn-lt"/>
          <a:ea typeface="+mn-ea"/>
          <a:cs typeface="+mn-cs"/>
          <a:sym typeface="Helvetica"/>
        </a:defRPr>
      </a:lvl4pPr>
      <a:lvl5pPr marL="0" marR="0" indent="0" algn="l" defTabSz="457200" rtl="0" latinLnBrk="0">
        <a:lnSpc>
          <a:spcPct val="100000"/>
        </a:lnSpc>
        <a:spcBef>
          <a:spcPts val="0"/>
        </a:spcBef>
        <a:spcAft>
          <a:spcPts val="0"/>
        </a:spcAft>
        <a:buClrTx/>
        <a:buSzTx/>
        <a:buFontTx/>
        <a:buNone/>
        <a:tabLst/>
        <a:defRPr sz="3200" b="1" i="0" u="none" strike="noStrike" cap="none" spc="0" baseline="0">
          <a:ln>
            <a:noFill/>
          </a:ln>
          <a:solidFill>
            <a:srgbClr val="CF0031"/>
          </a:solidFill>
          <a:uFillTx/>
          <a:latin typeface="+mn-lt"/>
          <a:ea typeface="+mn-ea"/>
          <a:cs typeface="+mn-cs"/>
          <a:sym typeface="Helvetica"/>
        </a:defRPr>
      </a:lvl5pPr>
      <a:lvl6pPr marL="0" marR="0" indent="457200" algn="l" defTabSz="457200" rtl="0" latinLnBrk="0">
        <a:lnSpc>
          <a:spcPct val="100000"/>
        </a:lnSpc>
        <a:spcBef>
          <a:spcPts val="0"/>
        </a:spcBef>
        <a:spcAft>
          <a:spcPts val="0"/>
        </a:spcAft>
        <a:buClrTx/>
        <a:buSzTx/>
        <a:buFontTx/>
        <a:buNone/>
        <a:tabLst/>
        <a:defRPr sz="3200" b="1" i="0" u="none" strike="noStrike" cap="none" spc="0" baseline="0">
          <a:ln>
            <a:noFill/>
          </a:ln>
          <a:solidFill>
            <a:srgbClr val="CF0031"/>
          </a:solidFill>
          <a:uFillTx/>
          <a:latin typeface="+mn-lt"/>
          <a:ea typeface="+mn-ea"/>
          <a:cs typeface="+mn-cs"/>
          <a:sym typeface="Helvetica"/>
        </a:defRPr>
      </a:lvl6pPr>
      <a:lvl7pPr marL="0" marR="0" indent="914400" algn="l" defTabSz="457200" rtl="0" latinLnBrk="0">
        <a:lnSpc>
          <a:spcPct val="100000"/>
        </a:lnSpc>
        <a:spcBef>
          <a:spcPts val="0"/>
        </a:spcBef>
        <a:spcAft>
          <a:spcPts val="0"/>
        </a:spcAft>
        <a:buClrTx/>
        <a:buSzTx/>
        <a:buFontTx/>
        <a:buNone/>
        <a:tabLst/>
        <a:defRPr sz="3200" b="1" i="0" u="none" strike="noStrike" cap="none" spc="0" baseline="0">
          <a:ln>
            <a:noFill/>
          </a:ln>
          <a:solidFill>
            <a:srgbClr val="CF0031"/>
          </a:solidFill>
          <a:uFillTx/>
          <a:latin typeface="+mn-lt"/>
          <a:ea typeface="+mn-ea"/>
          <a:cs typeface="+mn-cs"/>
          <a:sym typeface="Helvetica"/>
        </a:defRPr>
      </a:lvl7pPr>
      <a:lvl8pPr marL="0" marR="0" indent="1371600" algn="l" defTabSz="457200" rtl="0" latinLnBrk="0">
        <a:lnSpc>
          <a:spcPct val="100000"/>
        </a:lnSpc>
        <a:spcBef>
          <a:spcPts val="0"/>
        </a:spcBef>
        <a:spcAft>
          <a:spcPts val="0"/>
        </a:spcAft>
        <a:buClrTx/>
        <a:buSzTx/>
        <a:buFontTx/>
        <a:buNone/>
        <a:tabLst/>
        <a:defRPr sz="3200" b="1" i="0" u="none" strike="noStrike" cap="none" spc="0" baseline="0">
          <a:ln>
            <a:noFill/>
          </a:ln>
          <a:solidFill>
            <a:srgbClr val="CF0031"/>
          </a:solidFill>
          <a:uFillTx/>
          <a:latin typeface="+mn-lt"/>
          <a:ea typeface="+mn-ea"/>
          <a:cs typeface="+mn-cs"/>
          <a:sym typeface="Helvetica"/>
        </a:defRPr>
      </a:lvl8pPr>
      <a:lvl9pPr marL="0" marR="0" indent="1828800" algn="l" defTabSz="457200" rtl="0" latinLnBrk="0">
        <a:lnSpc>
          <a:spcPct val="100000"/>
        </a:lnSpc>
        <a:spcBef>
          <a:spcPts val="0"/>
        </a:spcBef>
        <a:spcAft>
          <a:spcPts val="0"/>
        </a:spcAft>
        <a:buClrTx/>
        <a:buSzTx/>
        <a:buFontTx/>
        <a:buNone/>
        <a:tabLst/>
        <a:defRPr sz="3200" b="1" i="0" u="none" strike="noStrike" cap="none" spc="0" baseline="0">
          <a:ln>
            <a:noFill/>
          </a:ln>
          <a:solidFill>
            <a:srgbClr val="CF0031"/>
          </a:solidFill>
          <a:uFillTx/>
          <a:latin typeface="+mn-lt"/>
          <a:ea typeface="+mn-ea"/>
          <a:cs typeface="+mn-cs"/>
          <a:sym typeface="Helvetica"/>
        </a:defRPr>
      </a:lvl9pPr>
    </p:titleStyle>
    <p:bodyStyle>
      <a:lvl1pPr marL="342900" marR="0" indent="-342900" algn="l" defTabSz="457200" rtl="0" latinLnBrk="0">
        <a:lnSpc>
          <a:spcPct val="100000"/>
        </a:lnSpc>
        <a:spcBef>
          <a:spcPts val="500"/>
        </a:spcBef>
        <a:spcAft>
          <a:spcPts val="0"/>
        </a:spcAft>
        <a:buClrTx/>
        <a:buSzPct val="100000"/>
        <a:buFont typeface="Arial"/>
        <a:buChar char="•"/>
        <a:tabLst/>
        <a:defRPr sz="2400" b="1" i="0" u="none" strike="noStrike" cap="none" spc="0" baseline="0">
          <a:ln>
            <a:noFill/>
          </a:ln>
          <a:solidFill>
            <a:srgbClr val="005AA3"/>
          </a:solidFill>
          <a:uFillTx/>
          <a:latin typeface="+mn-lt"/>
          <a:ea typeface="+mn-ea"/>
          <a:cs typeface="+mn-cs"/>
          <a:sym typeface="Helvetica"/>
        </a:defRPr>
      </a:lvl1pPr>
      <a:lvl2pPr marL="800100" marR="0" indent="-342900" algn="l" defTabSz="457200" rtl="0" latinLnBrk="0">
        <a:lnSpc>
          <a:spcPct val="100000"/>
        </a:lnSpc>
        <a:spcBef>
          <a:spcPts val="500"/>
        </a:spcBef>
        <a:spcAft>
          <a:spcPts val="0"/>
        </a:spcAft>
        <a:buClrTx/>
        <a:buSzPct val="100000"/>
        <a:buFont typeface="Arial"/>
        <a:buChar char="–"/>
        <a:tabLst/>
        <a:defRPr sz="2400" b="1" i="0" u="none" strike="noStrike" cap="none" spc="0" baseline="0">
          <a:ln>
            <a:noFill/>
          </a:ln>
          <a:solidFill>
            <a:srgbClr val="005AA3"/>
          </a:solidFill>
          <a:uFillTx/>
          <a:latin typeface="+mn-lt"/>
          <a:ea typeface="+mn-ea"/>
          <a:cs typeface="+mn-cs"/>
          <a:sym typeface="Helvetica"/>
        </a:defRPr>
      </a:lvl2pPr>
      <a:lvl3pPr marL="1219200" marR="0" indent="-304800" algn="l" defTabSz="457200" rtl="0" latinLnBrk="0">
        <a:lnSpc>
          <a:spcPct val="100000"/>
        </a:lnSpc>
        <a:spcBef>
          <a:spcPts val="500"/>
        </a:spcBef>
        <a:spcAft>
          <a:spcPts val="0"/>
        </a:spcAft>
        <a:buClrTx/>
        <a:buSzPct val="100000"/>
        <a:buFont typeface="Arial"/>
        <a:buChar char="•"/>
        <a:tabLst/>
        <a:defRPr sz="2400" b="1" i="0" u="none" strike="noStrike" cap="none" spc="0" baseline="0">
          <a:ln>
            <a:noFill/>
          </a:ln>
          <a:solidFill>
            <a:srgbClr val="005AA3"/>
          </a:solidFill>
          <a:uFillTx/>
          <a:latin typeface="+mn-lt"/>
          <a:ea typeface="+mn-ea"/>
          <a:cs typeface="+mn-cs"/>
          <a:sym typeface="Helvetica"/>
        </a:defRPr>
      </a:lvl3pPr>
      <a:lvl4pPr marL="1763485" marR="0" indent="-391885" algn="l" defTabSz="457200" rtl="0" latinLnBrk="0">
        <a:lnSpc>
          <a:spcPct val="100000"/>
        </a:lnSpc>
        <a:spcBef>
          <a:spcPts val="500"/>
        </a:spcBef>
        <a:spcAft>
          <a:spcPts val="0"/>
        </a:spcAft>
        <a:buClrTx/>
        <a:buSzPct val="100000"/>
        <a:buFont typeface="Arial"/>
        <a:buChar char="–"/>
        <a:tabLst/>
        <a:defRPr sz="2400" b="1" i="0" u="none" strike="noStrike" cap="none" spc="0" baseline="0">
          <a:ln>
            <a:noFill/>
          </a:ln>
          <a:solidFill>
            <a:srgbClr val="005AA3"/>
          </a:solidFill>
          <a:uFillTx/>
          <a:latin typeface="+mn-lt"/>
          <a:ea typeface="+mn-ea"/>
          <a:cs typeface="+mn-cs"/>
          <a:sym typeface="Helvetica"/>
        </a:defRPr>
      </a:lvl4pPr>
      <a:lvl5pPr marL="2286000" marR="0" indent="-457200" algn="l" defTabSz="457200" rtl="0" latinLnBrk="0">
        <a:lnSpc>
          <a:spcPct val="100000"/>
        </a:lnSpc>
        <a:spcBef>
          <a:spcPts val="500"/>
        </a:spcBef>
        <a:spcAft>
          <a:spcPts val="0"/>
        </a:spcAft>
        <a:buClrTx/>
        <a:buSzPct val="100000"/>
        <a:buFont typeface="Arial"/>
        <a:buChar char="»"/>
        <a:tabLst/>
        <a:defRPr sz="2400" b="1" i="0" u="none" strike="noStrike" cap="none" spc="0" baseline="0">
          <a:ln>
            <a:noFill/>
          </a:ln>
          <a:solidFill>
            <a:srgbClr val="005AA3"/>
          </a:solidFill>
          <a:uFillTx/>
          <a:latin typeface="+mn-lt"/>
          <a:ea typeface="+mn-ea"/>
          <a:cs typeface="+mn-cs"/>
          <a:sym typeface="Helvetica"/>
        </a:defRPr>
      </a:lvl5pPr>
      <a:lvl6pPr marL="2560320" marR="0" indent="-274320" algn="l" defTabSz="457200" rtl="0" latinLnBrk="0">
        <a:lnSpc>
          <a:spcPct val="100000"/>
        </a:lnSpc>
        <a:spcBef>
          <a:spcPts val="500"/>
        </a:spcBef>
        <a:spcAft>
          <a:spcPts val="0"/>
        </a:spcAft>
        <a:buClrTx/>
        <a:buSzPct val="100000"/>
        <a:buFont typeface="Arial"/>
        <a:buChar char="•"/>
        <a:tabLst/>
        <a:defRPr sz="2400" b="1" i="0" u="none" strike="noStrike" cap="none" spc="0" baseline="0">
          <a:ln>
            <a:noFill/>
          </a:ln>
          <a:solidFill>
            <a:srgbClr val="005AA3"/>
          </a:solidFill>
          <a:uFillTx/>
          <a:latin typeface="+mn-lt"/>
          <a:ea typeface="+mn-ea"/>
          <a:cs typeface="+mn-cs"/>
          <a:sym typeface="Helvetica"/>
        </a:defRPr>
      </a:lvl6pPr>
      <a:lvl7pPr marL="3017520" marR="0" indent="-274320" algn="l" defTabSz="457200" rtl="0" latinLnBrk="0">
        <a:lnSpc>
          <a:spcPct val="100000"/>
        </a:lnSpc>
        <a:spcBef>
          <a:spcPts val="500"/>
        </a:spcBef>
        <a:spcAft>
          <a:spcPts val="0"/>
        </a:spcAft>
        <a:buClrTx/>
        <a:buSzPct val="100000"/>
        <a:buFont typeface="Arial"/>
        <a:buChar char="•"/>
        <a:tabLst/>
        <a:defRPr sz="2400" b="1" i="0" u="none" strike="noStrike" cap="none" spc="0" baseline="0">
          <a:ln>
            <a:noFill/>
          </a:ln>
          <a:solidFill>
            <a:srgbClr val="005AA3"/>
          </a:solidFill>
          <a:uFillTx/>
          <a:latin typeface="+mn-lt"/>
          <a:ea typeface="+mn-ea"/>
          <a:cs typeface="+mn-cs"/>
          <a:sym typeface="Helvetica"/>
        </a:defRPr>
      </a:lvl7pPr>
      <a:lvl8pPr marL="3474720" marR="0" indent="-274320" algn="l" defTabSz="457200" rtl="0" latinLnBrk="0">
        <a:lnSpc>
          <a:spcPct val="100000"/>
        </a:lnSpc>
        <a:spcBef>
          <a:spcPts val="500"/>
        </a:spcBef>
        <a:spcAft>
          <a:spcPts val="0"/>
        </a:spcAft>
        <a:buClrTx/>
        <a:buSzPct val="100000"/>
        <a:buFont typeface="Arial"/>
        <a:buChar char="•"/>
        <a:tabLst/>
        <a:defRPr sz="2400" b="1" i="0" u="none" strike="noStrike" cap="none" spc="0" baseline="0">
          <a:ln>
            <a:noFill/>
          </a:ln>
          <a:solidFill>
            <a:srgbClr val="005AA3"/>
          </a:solidFill>
          <a:uFillTx/>
          <a:latin typeface="+mn-lt"/>
          <a:ea typeface="+mn-ea"/>
          <a:cs typeface="+mn-cs"/>
          <a:sym typeface="Helvetica"/>
        </a:defRPr>
      </a:lvl8pPr>
      <a:lvl9pPr marL="3931920" marR="0" indent="-274320" algn="l" defTabSz="457200" rtl="0" latinLnBrk="0">
        <a:lnSpc>
          <a:spcPct val="100000"/>
        </a:lnSpc>
        <a:spcBef>
          <a:spcPts val="500"/>
        </a:spcBef>
        <a:spcAft>
          <a:spcPts val="0"/>
        </a:spcAft>
        <a:buClrTx/>
        <a:buSzPct val="100000"/>
        <a:buFont typeface="Arial"/>
        <a:buChar char="•"/>
        <a:tabLst/>
        <a:defRPr sz="2400" b="1" i="0" u="none" strike="noStrike" cap="none" spc="0" baseline="0">
          <a:ln>
            <a:noFill/>
          </a:ln>
          <a:solidFill>
            <a:srgbClr val="005AA3"/>
          </a:solidFill>
          <a:uFillTx/>
          <a:latin typeface="+mn-lt"/>
          <a:ea typeface="+mn-ea"/>
          <a:cs typeface="+mn-cs"/>
          <a:sym typeface="Helvetica"/>
        </a:defRPr>
      </a:lvl9pPr>
    </p:bodyStyle>
    <p:otherStyle>
      <a:lvl1pPr marL="0" marR="0" indent="0" algn="r" defTabSz="457200" rtl="0" latinLnBrk="0">
        <a:lnSpc>
          <a:spcPct val="100000"/>
        </a:lnSpc>
        <a:spcBef>
          <a:spcPts val="0"/>
        </a:spcBef>
        <a:spcAft>
          <a:spcPts val="0"/>
        </a:spcAft>
        <a:buClrTx/>
        <a:buSzTx/>
        <a:buFontTx/>
        <a:buNone/>
        <a:tabLst/>
        <a:defRPr sz="1000" b="1" i="0" u="none" strike="noStrike" cap="none" spc="0" baseline="0">
          <a:ln>
            <a:noFill/>
          </a:ln>
          <a:solidFill>
            <a:schemeClr val="tx1"/>
          </a:solidFill>
          <a:uFillTx/>
          <a:latin typeface="+mn-lt"/>
          <a:ea typeface="+mn-ea"/>
          <a:cs typeface="+mn-cs"/>
          <a:sym typeface="Helvetica"/>
        </a:defRPr>
      </a:lvl1pPr>
      <a:lvl2pPr marL="0" marR="0" indent="457200" algn="r" defTabSz="457200" rtl="0" latinLnBrk="0">
        <a:lnSpc>
          <a:spcPct val="100000"/>
        </a:lnSpc>
        <a:spcBef>
          <a:spcPts val="0"/>
        </a:spcBef>
        <a:spcAft>
          <a:spcPts val="0"/>
        </a:spcAft>
        <a:buClrTx/>
        <a:buSzTx/>
        <a:buFontTx/>
        <a:buNone/>
        <a:tabLst/>
        <a:defRPr sz="1000" b="1" i="0" u="none" strike="noStrike" cap="none" spc="0" baseline="0">
          <a:ln>
            <a:noFill/>
          </a:ln>
          <a:solidFill>
            <a:schemeClr val="tx1"/>
          </a:solidFill>
          <a:uFillTx/>
          <a:latin typeface="+mn-lt"/>
          <a:ea typeface="+mn-ea"/>
          <a:cs typeface="+mn-cs"/>
          <a:sym typeface="Helvetica"/>
        </a:defRPr>
      </a:lvl2pPr>
      <a:lvl3pPr marL="0" marR="0" indent="914400" algn="r" defTabSz="457200" rtl="0" latinLnBrk="0">
        <a:lnSpc>
          <a:spcPct val="100000"/>
        </a:lnSpc>
        <a:spcBef>
          <a:spcPts val="0"/>
        </a:spcBef>
        <a:spcAft>
          <a:spcPts val="0"/>
        </a:spcAft>
        <a:buClrTx/>
        <a:buSzTx/>
        <a:buFontTx/>
        <a:buNone/>
        <a:tabLst/>
        <a:defRPr sz="1000" b="1" i="0" u="none" strike="noStrike" cap="none" spc="0" baseline="0">
          <a:ln>
            <a:noFill/>
          </a:ln>
          <a:solidFill>
            <a:schemeClr val="tx1"/>
          </a:solidFill>
          <a:uFillTx/>
          <a:latin typeface="+mn-lt"/>
          <a:ea typeface="+mn-ea"/>
          <a:cs typeface="+mn-cs"/>
          <a:sym typeface="Helvetica"/>
        </a:defRPr>
      </a:lvl3pPr>
      <a:lvl4pPr marL="0" marR="0" indent="1371600" algn="r" defTabSz="457200" rtl="0" latinLnBrk="0">
        <a:lnSpc>
          <a:spcPct val="100000"/>
        </a:lnSpc>
        <a:spcBef>
          <a:spcPts val="0"/>
        </a:spcBef>
        <a:spcAft>
          <a:spcPts val="0"/>
        </a:spcAft>
        <a:buClrTx/>
        <a:buSzTx/>
        <a:buFontTx/>
        <a:buNone/>
        <a:tabLst/>
        <a:defRPr sz="1000" b="1" i="0" u="none" strike="noStrike" cap="none" spc="0" baseline="0">
          <a:ln>
            <a:noFill/>
          </a:ln>
          <a:solidFill>
            <a:schemeClr val="tx1"/>
          </a:solidFill>
          <a:uFillTx/>
          <a:latin typeface="+mn-lt"/>
          <a:ea typeface="+mn-ea"/>
          <a:cs typeface="+mn-cs"/>
          <a:sym typeface="Helvetica"/>
        </a:defRPr>
      </a:lvl4pPr>
      <a:lvl5pPr marL="0" marR="0" indent="1828800" algn="r" defTabSz="457200" rtl="0" latinLnBrk="0">
        <a:lnSpc>
          <a:spcPct val="100000"/>
        </a:lnSpc>
        <a:spcBef>
          <a:spcPts val="0"/>
        </a:spcBef>
        <a:spcAft>
          <a:spcPts val="0"/>
        </a:spcAft>
        <a:buClrTx/>
        <a:buSzTx/>
        <a:buFontTx/>
        <a:buNone/>
        <a:tabLst/>
        <a:defRPr sz="1000" b="1" i="0" u="none" strike="noStrike" cap="none" spc="0" baseline="0">
          <a:ln>
            <a:noFill/>
          </a:ln>
          <a:solidFill>
            <a:schemeClr val="tx1"/>
          </a:solidFill>
          <a:uFillTx/>
          <a:latin typeface="+mn-lt"/>
          <a:ea typeface="+mn-ea"/>
          <a:cs typeface="+mn-cs"/>
          <a:sym typeface="Helvetica"/>
        </a:defRPr>
      </a:lvl5pPr>
      <a:lvl6pPr marL="0" marR="0" indent="2286000" algn="r" defTabSz="457200" rtl="0" latinLnBrk="0">
        <a:lnSpc>
          <a:spcPct val="100000"/>
        </a:lnSpc>
        <a:spcBef>
          <a:spcPts val="0"/>
        </a:spcBef>
        <a:spcAft>
          <a:spcPts val="0"/>
        </a:spcAft>
        <a:buClrTx/>
        <a:buSzTx/>
        <a:buFontTx/>
        <a:buNone/>
        <a:tabLst/>
        <a:defRPr sz="1000" b="1" i="0" u="none" strike="noStrike" cap="none" spc="0" baseline="0">
          <a:ln>
            <a:noFill/>
          </a:ln>
          <a:solidFill>
            <a:schemeClr val="tx1"/>
          </a:solidFill>
          <a:uFillTx/>
          <a:latin typeface="+mn-lt"/>
          <a:ea typeface="+mn-ea"/>
          <a:cs typeface="+mn-cs"/>
          <a:sym typeface="Helvetica"/>
        </a:defRPr>
      </a:lvl6pPr>
      <a:lvl7pPr marL="0" marR="0" indent="2743200" algn="r" defTabSz="457200" rtl="0" latinLnBrk="0">
        <a:lnSpc>
          <a:spcPct val="100000"/>
        </a:lnSpc>
        <a:spcBef>
          <a:spcPts val="0"/>
        </a:spcBef>
        <a:spcAft>
          <a:spcPts val="0"/>
        </a:spcAft>
        <a:buClrTx/>
        <a:buSzTx/>
        <a:buFontTx/>
        <a:buNone/>
        <a:tabLst/>
        <a:defRPr sz="1000" b="1" i="0" u="none" strike="noStrike" cap="none" spc="0" baseline="0">
          <a:ln>
            <a:noFill/>
          </a:ln>
          <a:solidFill>
            <a:schemeClr val="tx1"/>
          </a:solidFill>
          <a:uFillTx/>
          <a:latin typeface="+mn-lt"/>
          <a:ea typeface="+mn-ea"/>
          <a:cs typeface="+mn-cs"/>
          <a:sym typeface="Helvetica"/>
        </a:defRPr>
      </a:lvl7pPr>
      <a:lvl8pPr marL="0" marR="0" indent="3200400" algn="r" defTabSz="457200" rtl="0" latinLnBrk="0">
        <a:lnSpc>
          <a:spcPct val="100000"/>
        </a:lnSpc>
        <a:spcBef>
          <a:spcPts val="0"/>
        </a:spcBef>
        <a:spcAft>
          <a:spcPts val="0"/>
        </a:spcAft>
        <a:buClrTx/>
        <a:buSzTx/>
        <a:buFontTx/>
        <a:buNone/>
        <a:tabLst/>
        <a:defRPr sz="1000" b="1" i="0" u="none" strike="noStrike" cap="none" spc="0" baseline="0">
          <a:ln>
            <a:noFill/>
          </a:ln>
          <a:solidFill>
            <a:schemeClr val="tx1"/>
          </a:solidFill>
          <a:uFillTx/>
          <a:latin typeface="+mn-lt"/>
          <a:ea typeface="+mn-ea"/>
          <a:cs typeface="+mn-cs"/>
          <a:sym typeface="Helvetica"/>
        </a:defRPr>
      </a:lvl8pPr>
      <a:lvl9pPr marL="0" marR="0" indent="3657600" algn="r" defTabSz="457200" rtl="0" latinLnBrk="0">
        <a:lnSpc>
          <a:spcPct val="100000"/>
        </a:lnSpc>
        <a:spcBef>
          <a:spcPts val="0"/>
        </a:spcBef>
        <a:spcAft>
          <a:spcPts val="0"/>
        </a:spcAft>
        <a:buClrTx/>
        <a:buSzTx/>
        <a:buFontTx/>
        <a:buNone/>
        <a:tabLst/>
        <a:defRPr sz="1000" b="1" i="0" u="none" strike="noStrike" cap="none" spc="0" baseline="0">
          <a:ln>
            <a:noFill/>
          </a:ln>
          <a:solidFill>
            <a:schemeClr val="tx1"/>
          </a:solidFill>
          <a:uFillTx/>
          <a:latin typeface="+mn-lt"/>
          <a:ea typeface="+mn-ea"/>
          <a:cs typeface="+mn-cs"/>
          <a:sym typeface="Helvetica"/>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 name="Title 2"/>
          <p:cNvSpPr txBox="1">
            <a:spLocks noGrp="1"/>
          </p:cNvSpPr>
          <p:nvPr>
            <p:ph type="title"/>
          </p:nvPr>
        </p:nvSpPr>
        <p:spPr>
          <a:xfrm>
            <a:off x="2408176" y="-58058"/>
            <a:ext cx="6278625" cy="2110259"/>
          </a:xfrm>
          <a:prstGeom prst="rect">
            <a:avLst/>
          </a:prstGeom>
        </p:spPr>
        <p:txBody>
          <a:bodyPr/>
          <a:lstStyle/>
          <a:p>
            <a:pPr>
              <a:defRPr>
                <a:solidFill>
                  <a:srgbClr val="005AA3"/>
                </a:solidFill>
                <a:latin typeface="Trebuchet MS"/>
                <a:ea typeface="Trebuchet MS"/>
                <a:cs typeface="Trebuchet MS"/>
                <a:sym typeface="Trebuchet MS"/>
              </a:defRPr>
            </a:pPr>
            <a:r>
              <a:rPr lang="en-US" dirty="0"/>
              <a:t>Southeast</a:t>
            </a:r>
            <a:r>
              <a:rPr dirty="0"/>
              <a:t> </a:t>
            </a:r>
            <a:r>
              <a:rPr lang="en-US" dirty="0"/>
              <a:t>District</a:t>
            </a:r>
            <a:br>
              <a:rPr dirty="0"/>
            </a:br>
            <a:r>
              <a:rPr sz="2800" dirty="0">
                <a:solidFill>
                  <a:srgbClr val="CF0031"/>
                </a:solidFill>
              </a:rPr>
              <a:t>Narragansett Council</a:t>
            </a:r>
          </a:p>
        </p:txBody>
      </p:sp>
      <p:sp>
        <p:nvSpPr>
          <p:cNvPr id="110" name="Slide Number Placeholder 5"/>
          <p:cNvSpPr txBox="1">
            <a:spLocks noGrp="1"/>
          </p:cNvSpPr>
          <p:nvPr>
            <p:ph type="sldNum" sz="quarter" idx="2"/>
          </p:nvPr>
        </p:nvSpPr>
        <p:spPr>
          <a:xfrm>
            <a:off x="8924778" y="6490017"/>
            <a:ext cx="174772" cy="243841"/>
          </a:xfrm>
          <a:prstGeom prst="rect">
            <a:avLst/>
          </a:prstGeom>
          <a:extLst>
            <a:ext uri="{C572A759-6A51-4108-AA02-DFA0A04FC94B}">
              <ma14:wrappingTextBoxFlag xmlns:ma14="http://schemas.microsoft.com/office/mac/drawingml/2011/main" xmlns="" val="1"/>
            </a:ext>
          </a:extLst>
        </p:spPr>
        <p:txBody>
          <a:bodyPr/>
          <a:lstStyle/>
          <a:p>
            <a:fld id="{86CB4B4D-7CA3-9044-876B-883B54F8677D}" type="slidenum">
              <a:t>1</a:t>
            </a:fld>
            <a:endParaRPr/>
          </a:p>
        </p:txBody>
      </p:sp>
      <p:pic>
        <p:nvPicPr>
          <p:cNvPr id="111" name="Picture 4" descr="Picture 4"/>
          <p:cNvPicPr>
            <a:picLocks noChangeAspect="1"/>
          </p:cNvPicPr>
          <p:nvPr/>
        </p:nvPicPr>
        <p:blipFill>
          <a:blip r:embed="rId3"/>
          <a:stretch>
            <a:fillRect/>
          </a:stretch>
        </p:blipFill>
        <p:spPr>
          <a:xfrm>
            <a:off x="3721417" y="5160188"/>
            <a:ext cx="3657601" cy="844067"/>
          </a:xfrm>
          <a:prstGeom prst="rect">
            <a:avLst/>
          </a:prstGeom>
          <a:ln w="12700">
            <a:miter lim="400000"/>
          </a:ln>
        </p:spPr>
      </p:pic>
      <p:sp>
        <p:nvSpPr>
          <p:cNvPr id="112" name="Title 2"/>
          <p:cNvSpPr txBox="1"/>
          <p:nvPr/>
        </p:nvSpPr>
        <p:spPr>
          <a:xfrm>
            <a:off x="2408176" y="2503667"/>
            <a:ext cx="6278625" cy="1323439"/>
          </a:xfrm>
          <a:prstGeom prst="rect">
            <a:avLst/>
          </a:prstGeom>
          <a:ln w="12700">
            <a:miter lim="400000"/>
          </a:ln>
          <a:extLst>
            <a:ext uri="{C572A759-6A51-4108-AA02-DFA0A04FC94B}">
              <ma14:wrappingTextBoxFlag xmlns:ma14="http://schemas.microsoft.com/office/mac/drawingml/2011/main" xmlns="" val="1"/>
            </a:ext>
          </a:extLst>
        </p:spPr>
        <p:txBody>
          <a:bodyPr lIns="45719" rIns="45719" anchor="ctr">
            <a:spAutoFit/>
          </a:bodyPr>
          <a:lstStyle>
            <a:lvl1pPr>
              <a:defRPr sz="4000" b="1">
                <a:solidFill>
                  <a:srgbClr val="CF0031"/>
                </a:solidFill>
                <a:latin typeface="Trebuchet MS"/>
                <a:ea typeface="Trebuchet MS"/>
                <a:cs typeface="Trebuchet MS"/>
                <a:sym typeface="Trebuchet MS"/>
              </a:defRPr>
            </a:lvl1pPr>
          </a:lstStyle>
          <a:p>
            <a:r>
              <a:rPr dirty="0"/>
              <a:t>Welcome to </a:t>
            </a:r>
            <a:r>
              <a:rPr lang="en-US" dirty="0"/>
              <a:t>the </a:t>
            </a:r>
            <a:br>
              <a:rPr lang="en-US" dirty="0"/>
            </a:br>
            <a:r>
              <a:rPr lang="en-US" dirty="0"/>
              <a:t>January </a:t>
            </a:r>
            <a:r>
              <a:rPr dirty="0"/>
              <a:t>Roundtable!</a:t>
            </a:r>
          </a:p>
        </p:txBody>
      </p:sp>
    </p:spTree>
  </p:cSld>
  <p:clrMapOvr>
    <a:masterClrMapping/>
  </p:clrMapOvr>
  <p:transition spd="med"/>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8" name="Content Placeholder 2"/>
          <p:cNvSpPr txBox="1">
            <a:spLocks noGrp="1"/>
          </p:cNvSpPr>
          <p:nvPr>
            <p:ph type="body" sz="half" idx="1"/>
          </p:nvPr>
        </p:nvSpPr>
        <p:spPr>
          <a:xfrm>
            <a:off x="2408238" y="1600200"/>
            <a:ext cx="6278563" cy="3526399"/>
          </a:xfrm>
          <a:prstGeom prst="rect">
            <a:avLst/>
          </a:prstGeom>
        </p:spPr>
        <p:txBody>
          <a:bodyPr anchor="ctr">
            <a:normAutofit/>
          </a:bodyPr>
          <a:lstStyle>
            <a:lvl1pPr marL="0" indent="0" algn="ctr">
              <a:spcBef>
                <a:spcPts val="800"/>
              </a:spcBef>
              <a:buSzTx/>
              <a:buNone/>
              <a:defRPr sz="3600">
                <a:solidFill>
                  <a:srgbClr val="CF0031"/>
                </a:solidFill>
                <a:latin typeface="Trebuchet MS"/>
                <a:ea typeface="Trebuchet MS"/>
                <a:cs typeface="Trebuchet MS"/>
                <a:sym typeface="Trebuchet MS"/>
              </a:defRPr>
            </a:lvl1pPr>
          </a:lstStyle>
          <a:p>
            <a:r>
              <a:rPr sz="4000" dirty="0"/>
              <a:t>Commissioner’s Minute</a:t>
            </a:r>
          </a:p>
        </p:txBody>
      </p:sp>
      <p:sp>
        <p:nvSpPr>
          <p:cNvPr id="189" name="Slide Number Placeholder 4"/>
          <p:cNvSpPr txBox="1">
            <a:spLocks noGrp="1"/>
          </p:cNvSpPr>
          <p:nvPr>
            <p:ph type="sldNum" sz="quarter" idx="2"/>
          </p:nvPr>
        </p:nvSpPr>
        <p:spPr>
          <a:xfrm>
            <a:off x="8854147" y="6569392"/>
            <a:ext cx="245404" cy="243841"/>
          </a:xfrm>
          <a:prstGeom prst="rect">
            <a:avLst/>
          </a:prstGeom>
          <a:extLst>
            <a:ext uri="{C572A759-6A51-4108-AA02-DFA0A04FC94B}">
              <ma14:wrappingTextBoxFlag xmlns:ma14="http://schemas.microsoft.com/office/mac/drawingml/2011/main" xmlns="" val="1"/>
            </a:ext>
          </a:extLst>
        </p:spPr>
        <p:txBody>
          <a:bodyPr/>
          <a:lstStyle/>
          <a:p>
            <a:fld id="{86CB4B4D-7CA3-9044-876B-883B54F8677D}" type="slidenum">
              <a:t>10</a:t>
            </a:fld>
            <a:endParaRPr/>
          </a:p>
        </p:txBody>
      </p:sp>
    </p:spTree>
  </p:cSld>
  <p:clrMapOvr>
    <a:masterClrMapping/>
  </p:clrMapOvr>
  <p:transition spd="med"/>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9" name="Title 8"/>
          <p:cNvSpPr txBox="1">
            <a:spLocks noGrp="1"/>
          </p:cNvSpPr>
          <p:nvPr>
            <p:ph type="title"/>
          </p:nvPr>
        </p:nvSpPr>
        <p:spPr>
          <a:prstGeom prst="rect">
            <a:avLst/>
          </a:prstGeom>
        </p:spPr>
        <p:txBody>
          <a:bodyPr/>
          <a:lstStyle>
            <a:lvl1pPr>
              <a:defRPr sz="4000">
                <a:latin typeface="Trebuchet MS"/>
                <a:ea typeface="Trebuchet MS"/>
                <a:cs typeface="Trebuchet MS"/>
                <a:sym typeface="Trebuchet MS"/>
              </a:defRPr>
            </a:lvl1pPr>
          </a:lstStyle>
          <a:p>
            <a:r>
              <a:rPr dirty="0"/>
              <a:t>Opening Ceremony</a:t>
            </a:r>
          </a:p>
        </p:txBody>
      </p:sp>
      <p:sp>
        <p:nvSpPr>
          <p:cNvPr id="130" name="Slide Number Placeholder 5"/>
          <p:cNvSpPr txBox="1">
            <a:spLocks noGrp="1"/>
          </p:cNvSpPr>
          <p:nvPr>
            <p:ph type="sldNum" sz="quarter" idx="2"/>
          </p:nvPr>
        </p:nvSpPr>
        <p:spPr>
          <a:prstGeom prst="rect">
            <a:avLst/>
          </a:prstGeom>
          <a:extLst>
            <a:ext uri="{C572A759-6A51-4108-AA02-DFA0A04FC94B}">
              <ma14:wrappingTextBoxFlag xmlns:ma14="http://schemas.microsoft.com/office/mac/drawingml/2011/main" xmlns="" val="1"/>
            </a:ext>
          </a:extLst>
        </p:spPr>
        <p:txBody>
          <a:bodyPr/>
          <a:lstStyle/>
          <a:p>
            <a:fld id="{86CB4B4D-7CA3-9044-876B-883B54F8677D}" type="slidenum">
              <a:t>2</a:t>
            </a:fld>
            <a:endParaRPr/>
          </a:p>
        </p:txBody>
      </p:sp>
      <p:pic>
        <p:nvPicPr>
          <p:cNvPr id="3" name="Picture 2"/>
          <p:cNvPicPr>
            <a:picLocks noChangeAspect="1"/>
          </p:cNvPicPr>
          <p:nvPr/>
        </p:nvPicPr>
        <p:blipFill>
          <a:blip r:embed="rId3"/>
          <a:stretch>
            <a:fillRect/>
          </a:stretch>
        </p:blipFill>
        <p:spPr>
          <a:xfrm>
            <a:off x="2408238" y="1829354"/>
            <a:ext cx="5590804" cy="3720426"/>
          </a:xfrm>
          <a:prstGeom prst="rect">
            <a:avLst/>
          </a:prstGeom>
        </p:spPr>
      </p:pic>
    </p:spTree>
  </p:cSld>
  <p:clrMapOvr>
    <a:masterClrMapping/>
  </p:clrMapOvr>
  <p:transition spd="med"/>
</p:sld>
</file>

<file path=ppt/slides/slide3.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114" name="Title 1"/>
          <p:cNvSpPr txBox="1">
            <a:spLocks noGrp="1"/>
          </p:cNvSpPr>
          <p:nvPr>
            <p:ph type="title"/>
          </p:nvPr>
        </p:nvSpPr>
        <p:spPr>
          <a:prstGeom prst="rect">
            <a:avLst/>
          </a:prstGeom>
        </p:spPr>
        <p:txBody>
          <a:bodyPr/>
          <a:lstStyle>
            <a:lvl1pPr>
              <a:defRPr sz="4000">
                <a:latin typeface="Trebuchet MS"/>
                <a:ea typeface="Trebuchet MS"/>
                <a:cs typeface="Trebuchet MS"/>
                <a:sym typeface="Trebuchet MS"/>
              </a:defRPr>
            </a:lvl1pPr>
          </a:lstStyle>
          <a:p>
            <a:r>
              <a:t>Agenda</a:t>
            </a:r>
          </a:p>
        </p:txBody>
      </p:sp>
      <p:sp>
        <p:nvSpPr>
          <p:cNvPr id="115" name="Content Placeholder 2"/>
          <p:cNvSpPr txBox="1">
            <a:spLocks noGrp="1"/>
          </p:cNvSpPr>
          <p:nvPr>
            <p:ph type="body" idx="1"/>
          </p:nvPr>
        </p:nvSpPr>
        <p:spPr>
          <a:xfrm>
            <a:off x="2408238" y="1600200"/>
            <a:ext cx="6278563" cy="4525963"/>
          </a:xfrm>
          <a:prstGeom prst="rect">
            <a:avLst/>
          </a:prstGeom>
        </p:spPr>
        <p:txBody>
          <a:bodyPr>
            <a:normAutofit lnSpcReduction="10000"/>
          </a:bodyPr>
          <a:lstStyle/>
          <a:p>
            <a:pPr>
              <a:spcBef>
                <a:spcPts val="600"/>
              </a:spcBef>
              <a:defRPr sz="2800" b="0">
                <a:latin typeface="Trebuchet MS"/>
                <a:ea typeface="Trebuchet MS"/>
                <a:cs typeface="Trebuchet MS"/>
                <a:sym typeface="Trebuchet MS"/>
              </a:defRPr>
            </a:pPr>
            <a:r>
              <a:rPr dirty="0"/>
              <a:t>Welcome</a:t>
            </a:r>
          </a:p>
          <a:p>
            <a:pPr>
              <a:spcBef>
                <a:spcPts val="600"/>
              </a:spcBef>
              <a:defRPr sz="2800" b="0">
                <a:latin typeface="Trebuchet MS"/>
                <a:ea typeface="Trebuchet MS"/>
                <a:cs typeface="Trebuchet MS"/>
                <a:sym typeface="Trebuchet MS"/>
              </a:defRPr>
            </a:pPr>
            <a:r>
              <a:rPr dirty="0"/>
              <a:t>Prayer</a:t>
            </a:r>
          </a:p>
          <a:p>
            <a:pPr>
              <a:spcBef>
                <a:spcPts val="600"/>
              </a:spcBef>
              <a:defRPr sz="2800" b="0">
                <a:latin typeface="Trebuchet MS"/>
                <a:ea typeface="Trebuchet MS"/>
                <a:cs typeface="Trebuchet MS"/>
                <a:sym typeface="Trebuchet MS"/>
              </a:defRPr>
            </a:pPr>
            <a:r>
              <a:rPr dirty="0"/>
              <a:t>Opening Ceremony</a:t>
            </a:r>
          </a:p>
          <a:p>
            <a:pPr>
              <a:spcBef>
                <a:spcPts val="600"/>
              </a:spcBef>
              <a:defRPr sz="2800" b="0">
                <a:latin typeface="Trebuchet MS"/>
                <a:ea typeface="Trebuchet MS"/>
                <a:cs typeface="Trebuchet MS"/>
                <a:sym typeface="Trebuchet MS"/>
              </a:defRPr>
            </a:pPr>
            <a:r>
              <a:rPr dirty="0"/>
              <a:t>Introduction and Announcements</a:t>
            </a:r>
          </a:p>
          <a:p>
            <a:pPr>
              <a:spcBef>
                <a:spcPts val="600"/>
              </a:spcBef>
              <a:defRPr sz="2800" b="0">
                <a:latin typeface="Trebuchet MS"/>
                <a:ea typeface="Trebuchet MS"/>
                <a:cs typeface="Trebuchet MS"/>
                <a:sym typeface="Trebuchet MS"/>
              </a:defRPr>
            </a:pPr>
            <a:r>
              <a:rPr dirty="0"/>
              <a:t>Big Rock </a:t>
            </a:r>
            <a:endParaRPr lang="en-US" dirty="0"/>
          </a:p>
          <a:p>
            <a:pPr lvl="1">
              <a:spcBef>
                <a:spcPts val="600"/>
              </a:spcBef>
              <a:defRPr sz="2800" b="0">
                <a:latin typeface="Trebuchet MS"/>
                <a:ea typeface="Trebuchet MS"/>
                <a:cs typeface="Trebuchet MS"/>
                <a:sym typeface="Trebuchet MS"/>
              </a:defRPr>
            </a:pPr>
            <a:r>
              <a:rPr lang="en-US" dirty="0"/>
              <a:t>AOL-Scout Transition: The Paperwork</a:t>
            </a:r>
            <a:endParaRPr dirty="0"/>
          </a:p>
          <a:p>
            <a:pPr>
              <a:spcBef>
                <a:spcPts val="600"/>
              </a:spcBef>
              <a:defRPr sz="2800" b="0">
                <a:latin typeface="Trebuchet MS"/>
                <a:ea typeface="Trebuchet MS"/>
                <a:cs typeface="Trebuchet MS"/>
                <a:sym typeface="Trebuchet MS"/>
              </a:defRPr>
            </a:pPr>
            <a:r>
              <a:rPr dirty="0"/>
              <a:t>Commissioner’s Minute</a:t>
            </a:r>
            <a:br>
              <a:rPr lang="en-US" dirty="0"/>
            </a:br>
            <a:endParaRPr dirty="0"/>
          </a:p>
          <a:p>
            <a:pPr marL="0" indent="0">
              <a:spcBef>
                <a:spcPts val="600"/>
              </a:spcBef>
              <a:buNone/>
              <a:defRPr sz="2800" b="0">
                <a:latin typeface="Trebuchet MS"/>
                <a:ea typeface="Trebuchet MS"/>
                <a:cs typeface="Trebuchet MS"/>
                <a:sym typeface="Trebuchet MS"/>
              </a:defRPr>
            </a:pPr>
            <a:r>
              <a:rPr i="1" dirty="0"/>
              <a:t>Move to Program Breakouts</a:t>
            </a:r>
          </a:p>
        </p:txBody>
      </p:sp>
      <p:sp>
        <p:nvSpPr>
          <p:cNvPr id="116" name="Slide Number Placeholder 4"/>
          <p:cNvSpPr txBox="1">
            <a:spLocks noGrp="1"/>
          </p:cNvSpPr>
          <p:nvPr>
            <p:ph type="sldNum" sz="quarter" idx="2"/>
          </p:nvPr>
        </p:nvSpPr>
        <p:spPr>
          <a:xfrm>
            <a:off x="8924778" y="6569392"/>
            <a:ext cx="174772" cy="243841"/>
          </a:xfrm>
          <a:prstGeom prst="rect">
            <a:avLst/>
          </a:prstGeom>
          <a:extLst>
            <a:ext uri="{C572A759-6A51-4108-AA02-DFA0A04FC94B}">
              <ma14:wrappingTextBoxFlag xmlns:ma14="http://schemas.microsoft.com/office/mac/drawingml/2011/main" xmlns="" val="1"/>
            </a:ext>
          </a:extLst>
        </p:spPr>
        <p:txBody>
          <a:bodyPr/>
          <a:lstStyle/>
          <a:p>
            <a:fld id="{86CB4B4D-7CA3-9044-876B-883B54F8677D}" type="slidenum">
              <a:t>3</a:t>
            </a:fld>
            <a:endParaRPr/>
          </a:p>
        </p:txBody>
      </p:sp>
    </p:spTree>
  </p:cSld>
  <p:clrMapOvr>
    <a:masterClrMapping/>
  </p:clrMapOvr>
  <p:transition spd="med"/>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5" name="Title 1"/>
          <p:cNvSpPr txBox="1">
            <a:spLocks noGrp="1"/>
          </p:cNvSpPr>
          <p:nvPr>
            <p:ph type="title"/>
          </p:nvPr>
        </p:nvSpPr>
        <p:spPr>
          <a:prstGeom prst="rect">
            <a:avLst/>
          </a:prstGeom>
        </p:spPr>
        <p:txBody>
          <a:bodyPr>
            <a:normAutofit fontScale="90000"/>
          </a:bodyPr>
          <a:lstStyle>
            <a:lvl1pPr defTabSz="406908">
              <a:defRPr sz="3559">
                <a:latin typeface="Trebuchet MS"/>
                <a:ea typeface="Trebuchet MS"/>
                <a:cs typeface="Trebuchet MS"/>
                <a:sym typeface="Trebuchet MS"/>
              </a:defRPr>
            </a:lvl1pPr>
          </a:lstStyle>
          <a:p>
            <a:r>
              <a:t>Introductions and Announcements</a:t>
            </a:r>
          </a:p>
        </p:txBody>
      </p:sp>
      <p:sp>
        <p:nvSpPr>
          <p:cNvPr id="136" name="Content Placeholder 1"/>
          <p:cNvSpPr txBox="1">
            <a:spLocks noGrp="1"/>
          </p:cNvSpPr>
          <p:nvPr>
            <p:ph type="body" idx="1"/>
          </p:nvPr>
        </p:nvSpPr>
        <p:spPr>
          <a:xfrm>
            <a:off x="2408238" y="1600200"/>
            <a:ext cx="6278563" cy="4525963"/>
          </a:xfrm>
          <a:prstGeom prst="rect">
            <a:avLst/>
          </a:prstGeom>
        </p:spPr>
        <p:txBody>
          <a:bodyPr>
            <a:normAutofit/>
          </a:bodyPr>
          <a:lstStyle/>
          <a:p>
            <a:pPr marL="0" indent="0">
              <a:buSzTx/>
              <a:buNone/>
            </a:pPr>
            <a:r>
              <a:rPr dirty="0">
                <a:latin typeface="Trebuchet MS"/>
                <a:cs typeface="Trebuchet MS"/>
              </a:rPr>
              <a:t>Introductions </a:t>
            </a:r>
            <a:endParaRPr lang="en-US" dirty="0">
              <a:latin typeface="Trebuchet MS"/>
              <a:cs typeface="Trebuchet MS"/>
            </a:endParaRPr>
          </a:p>
          <a:p>
            <a:pPr>
              <a:buSzTx/>
            </a:pPr>
            <a:r>
              <a:rPr lang="en-US" b="0" dirty="0">
                <a:latin typeface="Trebuchet MS"/>
                <a:cs typeface="Trebuchet MS"/>
              </a:rPr>
              <a:t>New Attendees</a:t>
            </a:r>
          </a:p>
          <a:p>
            <a:pPr>
              <a:buSzTx/>
            </a:pPr>
            <a:r>
              <a:rPr lang="en-US" b="0" dirty="0">
                <a:latin typeface="Trebuchet MS"/>
                <a:cs typeface="Trebuchet MS"/>
              </a:rPr>
              <a:t>Staff</a:t>
            </a:r>
          </a:p>
          <a:p>
            <a:pPr>
              <a:buSzTx/>
            </a:pPr>
            <a:r>
              <a:rPr lang="en-US" b="0" dirty="0">
                <a:latin typeface="Trebuchet MS"/>
                <a:cs typeface="Trebuchet MS"/>
              </a:rPr>
              <a:t>Guests</a:t>
            </a:r>
          </a:p>
          <a:p>
            <a:pPr>
              <a:buSzTx/>
            </a:pPr>
            <a:endParaRPr b="0" dirty="0">
              <a:latin typeface="Trebuchet MS"/>
              <a:cs typeface="Trebuchet MS"/>
            </a:endParaRPr>
          </a:p>
          <a:p>
            <a:pPr>
              <a:buSzTx/>
              <a:buNone/>
            </a:pPr>
            <a:r>
              <a:rPr dirty="0">
                <a:latin typeface="Trebuchet MS"/>
                <a:cs typeface="Trebuchet MS"/>
              </a:rPr>
              <a:t>Announcements</a:t>
            </a:r>
            <a:endParaRPr lang="en-US" dirty="0">
              <a:latin typeface="Trebuchet MS"/>
              <a:cs typeface="Trebuchet MS"/>
            </a:endParaRPr>
          </a:p>
          <a:p>
            <a:pPr>
              <a:buSzTx/>
            </a:pPr>
            <a:r>
              <a:rPr lang="en-US" b="0" dirty="0">
                <a:latin typeface="Trebuchet MS"/>
                <a:cs typeface="Trebuchet MS"/>
              </a:rPr>
              <a:t>Play video announcement</a:t>
            </a:r>
          </a:p>
          <a:p>
            <a:pPr>
              <a:buSzTx/>
            </a:pPr>
            <a:r>
              <a:rPr lang="en-US" b="0" dirty="0">
                <a:latin typeface="Trebuchet MS"/>
                <a:cs typeface="Trebuchet MS"/>
              </a:rPr>
              <a:t>Text goes here</a:t>
            </a:r>
          </a:p>
          <a:p>
            <a:pPr lvl="1">
              <a:buSzTx/>
            </a:pPr>
            <a:r>
              <a:rPr lang="en-US" b="0" dirty="0">
                <a:latin typeface="Trebuchet MS"/>
                <a:cs typeface="Trebuchet MS"/>
              </a:rPr>
              <a:t>Text goes here</a:t>
            </a:r>
            <a:endParaRPr b="0" dirty="0">
              <a:latin typeface="Trebuchet MS"/>
              <a:cs typeface="Trebuchet MS"/>
            </a:endParaRPr>
          </a:p>
        </p:txBody>
      </p:sp>
      <p:sp>
        <p:nvSpPr>
          <p:cNvPr id="137" name="Slide Number Placeholder 4"/>
          <p:cNvSpPr txBox="1">
            <a:spLocks noGrp="1"/>
          </p:cNvSpPr>
          <p:nvPr>
            <p:ph type="sldNum" sz="quarter" idx="2"/>
          </p:nvPr>
        </p:nvSpPr>
        <p:spPr>
          <a:xfrm>
            <a:off x="8924778" y="6569392"/>
            <a:ext cx="174772" cy="243841"/>
          </a:xfrm>
          <a:prstGeom prst="rect">
            <a:avLst/>
          </a:prstGeom>
          <a:extLst>
            <a:ext uri="{C572A759-6A51-4108-AA02-DFA0A04FC94B}">
              <ma14:wrappingTextBoxFlag xmlns:ma14="http://schemas.microsoft.com/office/mac/drawingml/2011/main" xmlns="" val="1"/>
            </a:ext>
          </a:extLst>
        </p:spPr>
        <p:txBody>
          <a:bodyPr/>
          <a:lstStyle/>
          <a:p>
            <a:fld id="{86CB4B4D-7CA3-9044-876B-883B54F8677D}" type="slidenum">
              <a:t>4</a:t>
            </a:fld>
            <a:endParaRPr/>
          </a:p>
        </p:txBody>
      </p:sp>
    </p:spTree>
  </p:cSld>
  <p:clrMapOvr>
    <a:masterClrMapping/>
  </p:clrMapOvr>
  <p:transition spd="med"/>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1" name="Title 1"/>
          <p:cNvSpPr txBox="1">
            <a:spLocks noGrp="1"/>
          </p:cNvSpPr>
          <p:nvPr>
            <p:ph type="title"/>
          </p:nvPr>
        </p:nvSpPr>
        <p:spPr>
          <a:prstGeom prst="rect">
            <a:avLst/>
          </a:prstGeom>
        </p:spPr>
        <p:txBody>
          <a:bodyPr/>
          <a:lstStyle>
            <a:lvl1pPr>
              <a:defRPr sz="3600">
                <a:latin typeface="Trebuchet MS"/>
                <a:ea typeface="Trebuchet MS"/>
                <a:cs typeface="Trebuchet MS"/>
                <a:sym typeface="Trebuchet MS"/>
              </a:defRPr>
            </a:lvl1pPr>
          </a:lstStyle>
          <a:p>
            <a:r>
              <a:rPr dirty="0"/>
              <a:t>Big Rock</a:t>
            </a:r>
          </a:p>
        </p:txBody>
      </p:sp>
      <p:sp>
        <p:nvSpPr>
          <p:cNvPr id="142" name="Content Placeholder 1"/>
          <p:cNvSpPr txBox="1">
            <a:spLocks noGrp="1"/>
          </p:cNvSpPr>
          <p:nvPr>
            <p:ph type="body" sz="half" idx="1"/>
          </p:nvPr>
        </p:nvSpPr>
        <p:spPr>
          <a:xfrm>
            <a:off x="2408238" y="1600200"/>
            <a:ext cx="6278563" cy="3855629"/>
          </a:xfrm>
          <a:prstGeom prst="rect">
            <a:avLst/>
          </a:prstGeom>
        </p:spPr>
        <p:txBody>
          <a:bodyPr anchor="ctr">
            <a:normAutofit/>
          </a:bodyPr>
          <a:lstStyle>
            <a:lvl1pPr algn="ctr">
              <a:spcBef>
                <a:spcPts val="1100"/>
              </a:spcBef>
              <a:buSzTx/>
              <a:buNone/>
              <a:defRPr sz="4800">
                <a:latin typeface="Trebuchet MS"/>
                <a:ea typeface="Trebuchet MS"/>
                <a:cs typeface="Trebuchet MS"/>
                <a:sym typeface="Trebuchet MS"/>
              </a:defRPr>
            </a:lvl1pPr>
          </a:lstStyle>
          <a:p>
            <a:pPr>
              <a:spcBef>
                <a:spcPts val="600"/>
              </a:spcBef>
              <a:defRPr sz="2800" b="0">
                <a:latin typeface="Trebuchet MS"/>
                <a:ea typeface="Trebuchet MS"/>
                <a:cs typeface="Trebuchet MS"/>
                <a:sym typeface="Trebuchet MS"/>
              </a:defRPr>
            </a:pPr>
            <a:r>
              <a:rPr lang="en-US" sz="5000" dirty="0"/>
              <a:t>Arrow of Light to Scout Transition: The Paperwork</a:t>
            </a:r>
          </a:p>
        </p:txBody>
      </p:sp>
      <p:sp>
        <p:nvSpPr>
          <p:cNvPr id="143" name="Slide Number Placeholder 4"/>
          <p:cNvSpPr txBox="1">
            <a:spLocks noGrp="1"/>
          </p:cNvSpPr>
          <p:nvPr>
            <p:ph type="sldNum" sz="quarter" idx="2"/>
          </p:nvPr>
        </p:nvSpPr>
        <p:spPr>
          <a:xfrm>
            <a:off x="8924778" y="6569392"/>
            <a:ext cx="174772" cy="243841"/>
          </a:xfrm>
          <a:prstGeom prst="rect">
            <a:avLst/>
          </a:prstGeom>
          <a:extLst>
            <a:ext uri="{C572A759-6A51-4108-AA02-DFA0A04FC94B}">
              <ma14:wrappingTextBoxFlag xmlns:ma14="http://schemas.microsoft.com/office/mac/drawingml/2011/main" xmlns="" val="1"/>
            </a:ext>
          </a:extLst>
        </p:spPr>
        <p:txBody>
          <a:bodyPr/>
          <a:lstStyle/>
          <a:p>
            <a:fld id="{86CB4B4D-7CA3-9044-876B-883B54F8677D}" type="slidenum">
              <a:t>5</a:t>
            </a:fld>
            <a:endParaRPr/>
          </a:p>
        </p:txBody>
      </p:sp>
    </p:spTree>
  </p:cSld>
  <p:clrMapOvr>
    <a:masterClrMapping/>
  </p:clrMapOvr>
  <p:transition spd="med"/>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Trebuchet MS"/>
                <a:cs typeface="Trebuchet MS"/>
              </a:rPr>
              <a:t>AOL to Scout Transition: The Paperwork</a:t>
            </a:r>
            <a:endParaRPr lang="en-US" dirty="0"/>
          </a:p>
        </p:txBody>
      </p:sp>
      <p:sp>
        <p:nvSpPr>
          <p:cNvPr id="9" name="Text Placeholder 2"/>
          <p:cNvSpPr>
            <a:spLocks noGrp="1"/>
          </p:cNvSpPr>
          <p:nvPr>
            <p:ph type="body" idx="1"/>
          </p:nvPr>
        </p:nvSpPr>
        <p:spPr>
          <a:xfrm>
            <a:off x="2408238" y="1600200"/>
            <a:ext cx="6278563" cy="4525963"/>
          </a:xfrm>
        </p:spPr>
        <p:txBody>
          <a:bodyPr>
            <a:normAutofit/>
          </a:bodyPr>
          <a:lstStyle/>
          <a:p>
            <a:pPr marL="0" indent="0">
              <a:buNone/>
            </a:pPr>
            <a:r>
              <a:rPr lang="en-US" dirty="0"/>
              <a:t>Youth can be Scouts if they have</a:t>
            </a:r>
          </a:p>
          <a:p>
            <a:r>
              <a:rPr lang="en-US" dirty="0"/>
              <a:t>Completed fifth grade and are at least 10 years old, or</a:t>
            </a:r>
          </a:p>
          <a:p>
            <a:r>
              <a:rPr lang="en-US" dirty="0"/>
              <a:t>Have earned the Arrow of Light Award and are at least 10 years old, or</a:t>
            </a:r>
          </a:p>
          <a:p>
            <a:r>
              <a:rPr lang="en-US" dirty="0"/>
              <a:t>Are 11 but have not reached age 18.</a:t>
            </a:r>
          </a:p>
        </p:txBody>
      </p:sp>
    </p:spTree>
    <p:extLst>
      <p:ext uri="{BB962C8B-B14F-4D97-AF65-F5344CB8AC3E}">
        <p14:creationId xmlns:p14="http://schemas.microsoft.com/office/powerpoint/2010/main" val="2750889139"/>
      </p:ext>
    </p:extLst>
  </p:cSld>
  <p:clrMapOvr>
    <a:masterClrMapping/>
  </p:clrMapOvr>
  <p:transition spd="med"/>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Trebuchet MS"/>
                <a:cs typeface="Trebuchet MS"/>
              </a:rPr>
              <a:t>AOL to Scout Transition: The Paperwork</a:t>
            </a:r>
            <a:endParaRPr lang="en-US" dirty="0"/>
          </a:p>
        </p:txBody>
      </p:sp>
      <p:sp>
        <p:nvSpPr>
          <p:cNvPr id="3" name="Text Placeholder 2"/>
          <p:cNvSpPr>
            <a:spLocks noGrp="1"/>
          </p:cNvSpPr>
          <p:nvPr>
            <p:ph type="body" idx="1"/>
          </p:nvPr>
        </p:nvSpPr>
        <p:spPr/>
        <p:txBody>
          <a:bodyPr>
            <a:normAutofit/>
          </a:bodyPr>
          <a:lstStyle/>
          <a:p>
            <a:pPr marL="0" indent="0">
              <a:buNone/>
            </a:pPr>
            <a:r>
              <a:rPr lang="en-US" dirty="0"/>
              <a:t>A Cub Scout’s record is closed when their application to a troop is entered into the system. With a closed record advancement </a:t>
            </a:r>
            <a:r>
              <a:rPr lang="en-US" u="sng" dirty="0"/>
              <a:t>cannot be added</a:t>
            </a:r>
            <a:r>
              <a:rPr lang="en-US" dirty="0"/>
              <a:t>.</a:t>
            </a:r>
          </a:p>
        </p:txBody>
      </p:sp>
    </p:spTree>
    <p:extLst>
      <p:ext uri="{BB962C8B-B14F-4D97-AF65-F5344CB8AC3E}">
        <p14:creationId xmlns:p14="http://schemas.microsoft.com/office/powerpoint/2010/main" val="2195117467"/>
      </p:ext>
    </p:extLst>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Trebuchet MS"/>
                <a:cs typeface="Trebuchet MS"/>
              </a:rPr>
              <a:t>AOL to Scout Transition: The Paperwork</a:t>
            </a:r>
            <a:endParaRPr lang="en-US" dirty="0"/>
          </a:p>
        </p:txBody>
      </p:sp>
      <p:sp>
        <p:nvSpPr>
          <p:cNvPr id="3" name="Text Placeholder 2"/>
          <p:cNvSpPr>
            <a:spLocks noGrp="1"/>
          </p:cNvSpPr>
          <p:nvPr>
            <p:ph type="body" idx="1"/>
          </p:nvPr>
        </p:nvSpPr>
        <p:spPr/>
        <p:txBody>
          <a:bodyPr>
            <a:normAutofit/>
          </a:bodyPr>
          <a:lstStyle/>
          <a:p>
            <a:pPr marL="0" indent="0">
              <a:buNone/>
            </a:pPr>
            <a:r>
              <a:rPr lang="en-US" dirty="0"/>
              <a:t>A Scout </a:t>
            </a:r>
            <a:r>
              <a:rPr lang="en-US" u="sng" dirty="0"/>
              <a:t>cannot advance</a:t>
            </a:r>
            <a:r>
              <a:rPr lang="en-US" dirty="0"/>
              <a:t> while a troop holds onto their application. </a:t>
            </a:r>
          </a:p>
        </p:txBody>
      </p:sp>
    </p:spTree>
    <p:extLst>
      <p:ext uri="{BB962C8B-B14F-4D97-AF65-F5344CB8AC3E}">
        <p14:creationId xmlns:p14="http://schemas.microsoft.com/office/powerpoint/2010/main" val="2593416818"/>
      </p:ext>
    </p:extLst>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Trebuchet MS"/>
                <a:cs typeface="Trebuchet MS"/>
              </a:rPr>
              <a:t>AOL to Scout Transition: The Paperwork</a:t>
            </a:r>
            <a:endParaRPr lang="en-US" dirty="0"/>
          </a:p>
        </p:txBody>
      </p:sp>
      <p:sp>
        <p:nvSpPr>
          <p:cNvPr id="3" name="Text Placeholder 2"/>
          <p:cNvSpPr>
            <a:spLocks noGrp="1"/>
          </p:cNvSpPr>
          <p:nvPr>
            <p:ph type="body" idx="1"/>
          </p:nvPr>
        </p:nvSpPr>
        <p:spPr/>
        <p:txBody>
          <a:bodyPr>
            <a:noAutofit/>
          </a:bodyPr>
          <a:lstStyle/>
          <a:p>
            <a:pPr marL="0" indent="0" algn="ctr">
              <a:buNone/>
            </a:pPr>
            <a:r>
              <a:rPr lang="en-US" sz="30000" dirty="0"/>
              <a:t>?</a:t>
            </a:r>
          </a:p>
        </p:txBody>
      </p:sp>
    </p:spTree>
    <p:extLst>
      <p:ext uri="{BB962C8B-B14F-4D97-AF65-F5344CB8AC3E}">
        <p14:creationId xmlns:p14="http://schemas.microsoft.com/office/powerpoint/2010/main" val="2945803330"/>
      </p:ext>
    </p:extLst>
  </p:cSld>
  <p:clrMapOvr>
    <a:masterClrMapping/>
  </p:clrMapOvr>
  <p:transition spd="med"/>
</p:sld>
</file>

<file path=ppt/theme/theme1.xml><?xml version="1.0" encoding="utf-8"?>
<a:theme xmlns:a="http://schemas.openxmlformats.org/drawingml/2006/main" name="Office Theme">
  <a:themeElements>
    <a:clrScheme name="Office Theme">
      <a:dk1>
        <a:srgbClr val="000000"/>
      </a:dk1>
      <a:lt1>
        <a:srgbClr val="FFFFFF"/>
      </a:lt1>
      <a:dk2>
        <a:srgbClr val="A7A7A7"/>
      </a:dk2>
      <a:lt2>
        <a:srgbClr val="535353"/>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FF00FF"/>
      </a:folHlink>
    </a:clrScheme>
    <a:fontScheme name="Office Theme">
      <a:majorFont>
        <a:latin typeface="Calibri"/>
        <a:ea typeface="Calibri"/>
        <a:cs typeface="Calibri"/>
      </a:majorFont>
      <a:minorFont>
        <a:latin typeface="Helvetica"/>
        <a:ea typeface="Helvetica"/>
        <a:cs typeface="Helvetica"/>
      </a:minorFont>
    </a:fontScheme>
    <a:fmtScheme name="Office Them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38100" dist="23000" dir="5400000" rotWithShape="0">
              <a:srgbClr val="000000">
                <a:alpha val="35000"/>
              </a:srgbClr>
            </a:outerShdw>
          </a:effectLst>
        </a:effectStyle>
        <a:effectStyle>
          <a:effectLst>
            <a:outerShdw blurRad="38100" dist="23000" dir="5400000" rotWithShape="0">
              <a:srgbClr val="000000">
                <a:alpha val="35000"/>
              </a:srgbClr>
            </a:outerShdw>
          </a:effectLst>
        </a:effectStyle>
        <a:effectStyle>
          <a:effectLst>
            <a:outerShdw blurRad="38100" dist="20000" dir="5400000" rotWithShape="0">
              <a:srgbClr val="000000">
                <a:alpha val="38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chemeClr val="accent1"/>
          </a:solidFill>
          <a:prstDash val="solid"/>
          <a:round/>
        </a:ln>
        <a:effectLst>
          <a:outerShdw blurRad="38100" dist="23000" dir="5400000" rotWithShape="0">
            <a:srgbClr val="000000">
              <a:alpha val="35000"/>
            </a:srgbClr>
          </a:outerShdw>
        </a:effectLst>
        <a:sp3d/>
      </a:spPr>
      <a:bodyPr rot="0" spcFirstLastPara="1" vertOverflow="overflow" horzOverflow="overflow" vert="horz" wrap="square" lIns="45719" tIns="45719" rIns="45719" bIns="45719" numCol="1" spcCol="38100" rtlCol="0" anchor="ctr">
        <a:spAutoFit/>
      </a:bodyPr>
      <a:lstStyle>
        <a:defPPr marL="0" marR="0" indent="0" algn="l" defTabSz="4572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Calibri"/>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chemeClr val="accent1"/>
          </a:solidFill>
          <a:prstDash val="solid"/>
          <a:round/>
        </a:ln>
        <a:effectLst>
          <a:outerShdw blurRad="38100" dist="20000" dir="5400000" rotWithShape="0">
            <a:srgbClr val="000000">
              <a:alpha val="38000"/>
            </a:srgbClr>
          </a:outerShdw>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45719" tIns="45719" rIns="45719" bIns="45719" numCol="1" spcCol="38100" rtlCol="0" anchor="t">
        <a:spAutoFit/>
      </a:bodyPr>
      <a:lstStyle>
        <a:defPPr marL="0" marR="0" indent="0" algn="l" defTabSz="4572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Calibri"/>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Office Theme">
  <a:themeElements>
    <a:clrScheme name="Office Theme">
      <a:dk1>
        <a:srgbClr val="000000"/>
      </a:dk1>
      <a:lt1>
        <a:srgbClr val="FFFFFF"/>
      </a:lt1>
      <a:dk2>
        <a:srgbClr val="A7A7A7"/>
      </a:dk2>
      <a:lt2>
        <a:srgbClr val="535353"/>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FF00FF"/>
      </a:folHlink>
    </a:clrScheme>
    <a:fontScheme name="Office Theme">
      <a:majorFont>
        <a:latin typeface="Calibri"/>
        <a:ea typeface="Calibri"/>
        <a:cs typeface="Calibri"/>
      </a:majorFont>
      <a:minorFont>
        <a:latin typeface="Helvetica"/>
        <a:ea typeface="Helvetica"/>
        <a:cs typeface="Helvetica"/>
      </a:minorFont>
    </a:fontScheme>
    <a:fmtScheme name="Office Them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38100" dist="23000" dir="5400000" rotWithShape="0">
              <a:srgbClr val="000000">
                <a:alpha val="35000"/>
              </a:srgbClr>
            </a:outerShdw>
          </a:effectLst>
        </a:effectStyle>
        <a:effectStyle>
          <a:effectLst>
            <a:outerShdw blurRad="38100" dist="23000" dir="5400000" rotWithShape="0">
              <a:srgbClr val="000000">
                <a:alpha val="35000"/>
              </a:srgbClr>
            </a:outerShdw>
          </a:effectLst>
        </a:effectStyle>
        <a:effectStyle>
          <a:effectLst>
            <a:outerShdw blurRad="38100" dist="20000" dir="5400000" rotWithShape="0">
              <a:srgbClr val="000000">
                <a:alpha val="38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chemeClr val="accent1"/>
          </a:solidFill>
          <a:prstDash val="solid"/>
          <a:round/>
        </a:ln>
        <a:effectLst>
          <a:outerShdw blurRad="38100" dist="23000" dir="5400000" rotWithShape="0">
            <a:srgbClr val="000000">
              <a:alpha val="35000"/>
            </a:srgbClr>
          </a:outerShdw>
        </a:effectLst>
        <a:sp3d/>
      </a:spPr>
      <a:bodyPr rot="0" spcFirstLastPara="1" vertOverflow="overflow" horzOverflow="overflow" vert="horz" wrap="square" lIns="45719" tIns="45719" rIns="45719" bIns="45719" numCol="1" spcCol="38100" rtlCol="0" anchor="ctr">
        <a:spAutoFit/>
      </a:bodyPr>
      <a:lstStyle>
        <a:defPPr marL="0" marR="0" indent="0" algn="l" defTabSz="4572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Calibri"/>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chemeClr val="accent1"/>
          </a:solidFill>
          <a:prstDash val="solid"/>
          <a:round/>
        </a:ln>
        <a:effectLst>
          <a:outerShdw blurRad="38100" dist="20000" dir="5400000" rotWithShape="0">
            <a:srgbClr val="000000">
              <a:alpha val="38000"/>
            </a:srgbClr>
          </a:outerShdw>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45719" tIns="45719" rIns="45719" bIns="45719" numCol="1" spcCol="38100" rtlCol="0" anchor="t">
        <a:spAutoFit/>
      </a:bodyPr>
      <a:lstStyle>
        <a:defPPr marL="0" marR="0" indent="0" algn="l" defTabSz="4572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Calibri"/>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12147</TotalTime>
  <Words>1427</Words>
  <Application>Microsoft Office PowerPoint</Application>
  <PresentationFormat>Letter Paper (8.5x11 in)</PresentationFormat>
  <Paragraphs>105</Paragraphs>
  <Slides>10</Slides>
  <Notes>10</Notes>
  <HiddenSlides>1</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10</vt:i4>
      </vt:variant>
    </vt:vector>
  </HeadingPairs>
  <TitlesOfParts>
    <vt:vector size="15" baseType="lpstr">
      <vt:lpstr>Arial</vt:lpstr>
      <vt:lpstr>Calibri</vt:lpstr>
      <vt:lpstr>Helvetica</vt:lpstr>
      <vt:lpstr>Trebuchet MS</vt:lpstr>
      <vt:lpstr>Office Theme</vt:lpstr>
      <vt:lpstr>Southeast District Narragansett Council</vt:lpstr>
      <vt:lpstr>Opening Ceremony</vt:lpstr>
      <vt:lpstr>Agenda</vt:lpstr>
      <vt:lpstr>Introductions and Announcements</vt:lpstr>
      <vt:lpstr>Big Rock</vt:lpstr>
      <vt:lpstr>AOL to Scout Transition: The Paperwork</vt:lpstr>
      <vt:lpstr>AOL to Scout Transition: The Paperwork</vt:lpstr>
      <vt:lpstr>AOL to Scout Transition: The Paperwork</vt:lpstr>
      <vt:lpstr>AOL to Scout Transition: The Paperwork</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XYZ Service Area Narragansett Council</dc:title>
  <dc:creator>Saxon, Patrick</dc:creator>
  <cp:lastModifiedBy>Riley Hall 23</cp:lastModifiedBy>
  <cp:revision>244</cp:revision>
  <cp:lastPrinted>2019-05-06T19:19:31Z</cp:lastPrinted>
  <dcterms:modified xsi:type="dcterms:W3CDTF">2020-01-06T15:11:42Z</dcterms:modified>
</cp:coreProperties>
</file>