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5" r:id="rId7"/>
  </p:sldMasterIdLst>
  <p:notesMasterIdLst>
    <p:notesMasterId r:id="rId24"/>
  </p:notesMasterIdLst>
  <p:sldIdLst>
    <p:sldId id="256" r:id="rId8"/>
    <p:sldId id="263" r:id="rId9"/>
    <p:sldId id="264" r:id="rId10"/>
    <p:sldId id="271" r:id="rId11"/>
    <p:sldId id="274" r:id="rId12"/>
    <p:sldId id="275" r:id="rId13"/>
    <p:sldId id="277" r:id="rId14"/>
    <p:sldId id="276" r:id="rId15"/>
    <p:sldId id="278" r:id="rId16"/>
    <p:sldId id="280" r:id="rId17"/>
    <p:sldId id="279" r:id="rId18"/>
    <p:sldId id="266" r:id="rId19"/>
    <p:sldId id="265" r:id="rId20"/>
    <p:sldId id="267" r:id="rId21"/>
    <p:sldId id="268" r:id="rId22"/>
    <p:sldId id="269" r:id="rId23"/>
  </p:sldIdLst>
  <p:sldSz cx="9144000" cy="6858000" type="screen4x3"/>
  <p:notesSz cx="6858000" cy="9144000"/>
  <p:defaultTextStyle>
    <a:defPPr>
      <a:defRPr lang="en-GB"/>
    </a:defPPr>
    <a:lvl1pPr algn="l" defTabSz="457200" rtl="0" eaLnBrk="0" fontAlgn="base" hangingPunct="0">
      <a:spcBef>
        <a:spcPct val="0"/>
      </a:spcBef>
      <a:spcAft>
        <a:spcPct val="0"/>
      </a:spcAft>
      <a:defRPr sz="2400" kern="1200">
        <a:solidFill>
          <a:schemeClr val="bg1"/>
        </a:solidFill>
        <a:latin typeface="Lucida Grande" charset="0"/>
        <a:ea typeface="ヒラギノ角ゴ Pro W3" charset="-128"/>
        <a:cs typeface="+mn-cs"/>
      </a:defRPr>
    </a:lvl1pPr>
    <a:lvl2pPr marL="742950" indent="-285750" algn="l" defTabSz="457200" rtl="0" eaLnBrk="0" fontAlgn="base" hangingPunct="0">
      <a:spcBef>
        <a:spcPct val="0"/>
      </a:spcBef>
      <a:spcAft>
        <a:spcPct val="0"/>
      </a:spcAft>
      <a:defRPr sz="2400" kern="1200">
        <a:solidFill>
          <a:schemeClr val="bg1"/>
        </a:solidFill>
        <a:latin typeface="Lucida Grande" charset="0"/>
        <a:ea typeface="ヒラギノ角ゴ Pro W3" charset="-128"/>
        <a:cs typeface="+mn-cs"/>
      </a:defRPr>
    </a:lvl2pPr>
    <a:lvl3pPr marL="1143000" indent="-228600" algn="l" defTabSz="457200" rtl="0" eaLnBrk="0" fontAlgn="base" hangingPunct="0">
      <a:spcBef>
        <a:spcPct val="0"/>
      </a:spcBef>
      <a:spcAft>
        <a:spcPct val="0"/>
      </a:spcAft>
      <a:defRPr sz="2400" kern="1200">
        <a:solidFill>
          <a:schemeClr val="bg1"/>
        </a:solidFill>
        <a:latin typeface="Lucida Grande" charset="0"/>
        <a:ea typeface="ヒラギノ角ゴ Pro W3" charset="-128"/>
        <a:cs typeface="+mn-cs"/>
      </a:defRPr>
    </a:lvl3pPr>
    <a:lvl4pPr marL="1600200" indent="-228600" algn="l" defTabSz="457200" rtl="0" eaLnBrk="0" fontAlgn="base" hangingPunct="0">
      <a:spcBef>
        <a:spcPct val="0"/>
      </a:spcBef>
      <a:spcAft>
        <a:spcPct val="0"/>
      </a:spcAft>
      <a:defRPr sz="2400" kern="1200">
        <a:solidFill>
          <a:schemeClr val="bg1"/>
        </a:solidFill>
        <a:latin typeface="Lucida Grande" charset="0"/>
        <a:ea typeface="ヒラギノ角ゴ Pro W3" charset="-128"/>
        <a:cs typeface="+mn-cs"/>
      </a:defRPr>
    </a:lvl4pPr>
    <a:lvl5pPr marL="2057400" indent="-228600" algn="l" defTabSz="457200" rtl="0" eaLnBrk="0" fontAlgn="base" hangingPunct="0">
      <a:spcBef>
        <a:spcPct val="0"/>
      </a:spcBef>
      <a:spcAft>
        <a:spcPct val="0"/>
      </a:spcAft>
      <a:defRPr sz="2400" kern="1200">
        <a:solidFill>
          <a:schemeClr val="bg1"/>
        </a:solidFill>
        <a:latin typeface="Lucida Grande" charset="0"/>
        <a:ea typeface="ヒラギノ角ゴ Pro W3" charset="-128"/>
        <a:cs typeface="+mn-cs"/>
      </a:defRPr>
    </a:lvl5pPr>
    <a:lvl6pPr marL="2286000" algn="l" defTabSz="914400" rtl="0" eaLnBrk="1" latinLnBrk="0" hangingPunct="1">
      <a:defRPr sz="2400" kern="1200">
        <a:solidFill>
          <a:schemeClr val="bg1"/>
        </a:solidFill>
        <a:latin typeface="Lucida Grande" charset="0"/>
        <a:ea typeface="ヒラギノ角ゴ Pro W3" charset="-128"/>
        <a:cs typeface="+mn-cs"/>
      </a:defRPr>
    </a:lvl6pPr>
    <a:lvl7pPr marL="2743200" algn="l" defTabSz="914400" rtl="0" eaLnBrk="1" latinLnBrk="0" hangingPunct="1">
      <a:defRPr sz="2400" kern="1200">
        <a:solidFill>
          <a:schemeClr val="bg1"/>
        </a:solidFill>
        <a:latin typeface="Lucida Grande" charset="0"/>
        <a:ea typeface="ヒラギノ角ゴ Pro W3" charset="-128"/>
        <a:cs typeface="+mn-cs"/>
      </a:defRPr>
    </a:lvl7pPr>
    <a:lvl8pPr marL="3200400" algn="l" defTabSz="914400" rtl="0" eaLnBrk="1" latinLnBrk="0" hangingPunct="1">
      <a:defRPr sz="2400" kern="1200">
        <a:solidFill>
          <a:schemeClr val="bg1"/>
        </a:solidFill>
        <a:latin typeface="Lucida Grande" charset="0"/>
        <a:ea typeface="ヒラギノ角ゴ Pro W3" charset="-128"/>
        <a:cs typeface="+mn-cs"/>
      </a:defRPr>
    </a:lvl8pPr>
    <a:lvl9pPr marL="3657600" algn="l" defTabSz="914400" rtl="0" eaLnBrk="1" latinLnBrk="0" hangingPunct="1">
      <a:defRPr sz="2400" kern="1200">
        <a:solidFill>
          <a:schemeClr val="bg1"/>
        </a:solidFill>
        <a:latin typeface="Lucida Grande"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5A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108" d="100"/>
          <a:sy n="108" d="100"/>
        </p:scale>
        <p:origin x="-31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AutoShape 1">
            <a:extLst>
              <a:ext uri="{FF2B5EF4-FFF2-40B4-BE49-F238E27FC236}">
                <a16:creationId xmlns:a16="http://schemas.microsoft.com/office/drawing/2014/main" id="{02385299-BB43-45C5-892A-B4F26F10A8A9}"/>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195" name="AutoShape 2">
            <a:extLst>
              <a:ext uri="{FF2B5EF4-FFF2-40B4-BE49-F238E27FC236}">
                <a16:creationId xmlns:a16="http://schemas.microsoft.com/office/drawing/2014/main" id="{E5716EE6-850B-492C-850A-4D2358C076A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196" name="AutoShape 3">
            <a:extLst>
              <a:ext uri="{FF2B5EF4-FFF2-40B4-BE49-F238E27FC236}">
                <a16:creationId xmlns:a16="http://schemas.microsoft.com/office/drawing/2014/main" id="{9F1C83BB-6B46-4914-8E72-45C25E6DF4DC}"/>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8197" name="Text Box 4">
            <a:extLst>
              <a:ext uri="{FF2B5EF4-FFF2-40B4-BE49-F238E27FC236}">
                <a16:creationId xmlns:a16="http://schemas.microsoft.com/office/drawing/2014/main" id="{E12E1F5A-77E7-4871-9FD0-A5960AB7A725}"/>
              </a:ext>
            </a:extLst>
          </p:cNvPr>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9221" name="Rectangle 5">
            <a:extLst>
              <a:ext uri="{FF2B5EF4-FFF2-40B4-BE49-F238E27FC236}">
                <a16:creationId xmlns:a16="http://schemas.microsoft.com/office/drawing/2014/main" id="{EFC70091-DFDE-42C1-9EC5-43A639ADF6D0}"/>
              </a:ext>
            </a:extLst>
          </p:cNvPr>
          <p:cNvSpPr>
            <a:spLocks noGrp="1" noChangeArrowheads="1"/>
          </p:cNvSpPr>
          <p:nvPr>
            <p:ph type="dt"/>
          </p:nvPr>
        </p:nvSpPr>
        <p:spPr bwMode="auto">
          <a:xfrm>
            <a:off x="3884613" y="0"/>
            <a:ext cx="2967037" cy="452438"/>
          </a:xfrm>
          <a:prstGeom prst="rect">
            <a:avLst/>
          </a:prstGeom>
          <a:noFill/>
          <a:ln>
            <a:noFill/>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smtClean="0">
                <a:solidFill>
                  <a:srgbClr val="000000"/>
                </a:solidFill>
                <a:latin typeface="Calibri" panose="020F0502020204030204" pitchFamily="34" charset="0"/>
              </a:defRPr>
            </a:lvl1pPr>
          </a:lstStyle>
          <a:p>
            <a:pPr>
              <a:defRPr/>
            </a:pPr>
            <a:fld id="{251B3E62-4DAA-4BD9-9709-9ACB2BB067BA}" type="datetime1">
              <a:rPr lang="en-US" altLang="en-US"/>
              <a:pPr>
                <a:defRPr/>
              </a:pPr>
              <a:t>3/4/2020</a:t>
            </a:fld>
            <a:endParaRPr lang="en-US" altLang="en-US"/>
          </a:p>
        </p:txBody>
      </p:sp>
      <p:sp>
        <p:nvSpPr>
          <p:cNvPr id="8199" name="Rectangle 6">
            <a:extLst>
              <a:ext uri="{FF2B5EF4-FFF2-40B4-BE49-F238E27FC236}">
                <a16:creationId xmlns:a16="http://schemas.microsoft.com/office/drawing/2014/main" id="{EDB5C326-D288-4291-B0A5-13DCC1D8D7C5}"/>
              </a:ext>
            </a:extLst>
          </p:cNvPr>
          <p:cNvSpPr>
            <a:spLocks noGrp="1" noRot="1" noChangeAspect="1" noChangeArrowheads="1"/>
          </p:cNvSpPr>
          <p:nvPr>
            <p:ph type="sldImg"/>
          </p:nvPr>
        </p:nvSpPr>
        <p:spPr bwMode="auto">
          <a:xfrm>
            <a:off x="1143000" y="685800"/>
            <a:ext cx="4567238" cy="3424238"/>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3" name="Rectangle 7">
            <a:extLst>
              <a:ext uri="{FF2B5EF4-FFF2-40B4-BE49-F238E27FC236}">
                <a16:creationId xmlns:a16="http://schemas.microsoft.com/office/drawing/2014/main" id="{55F0859A-0E46-49FE-8118-0EFE45471083}"/>
              </a:ext>
            </a:extLst>
          </p:cNvPr>
          <p:cNvSpPr>
            <a:spLocks noGrp="1" noChangeArrowheads="1"/>
          </p:cNvSpPr>
          <p:nvPr>
            <p:ph type="body"/>
          </p:nvPr>
        </p:nvSpPr>
        <p:spPr bwMode="auto">
          <a:xfrm>
            <a:off x="685800" y="4343400"/>
            <a:ext cx="5481638" cy="4110038"/>
          </a:xfrm>
          <a:prstGeom prst="rect">
            <a:avLst/>
          </a:prstGeom>
          <a:noFill/>
          <a:ln>
            <a:noFill/>
          </a:ln>
          <a:effectLst/>
        </p:spPr>
        <p:txBody>
          <a:bodyPr vert="horz" wrap="square" lIns="90000" tIns="46800" rIns="90000" bIns="46800" numCol="1" anchor="t" anchorCtr="0" compatLnSpc="1">
            <a:prstTxWarp prst="textNoShape">
              <a:avLst/>
            </a:prstTxWarp>
          </a:bodyPr>
          <a:lstStyle/>
          <a:p>
            <a:pPr lvl="0"/>
            <a:endParaRPr lang="en-US" noProof="0" dirty="0"/>
          </a:p>
        </p:txBody>
      </p:sp>
      <p:sp>
        <p:nvSpPr>
          <p:cNvPr id="8201" name="Text Box 8">
            <a:extLst>
              <a:ext uri="{FF2B5EF4-FFF2-40B4-BE49-F238E27FC236}">
                <a16:creationId xmlns:a16="http://schemas.microsoft.com/office/drawing/2014/main" id="{1551F8BD-6146-4347-9B01-7B49B566E1C3}"/>
              </a:ext>
            </a:extLst>
          </p:cNvPr>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9225" name="Rectangle 9">
            <a:extLst>
              <a:ext uri="{FF2B5EF4-FFF2-40B4-BE49-F238E27FC236}">
                <a16:creationId xmlns:a16="http://schemas.microsoft.com/office/drawing/2014/main" id="{85266CF1-0E34-4197-B3F6-B73E841D710A}"/>
              </a:ext>
            </a:extLst>
          </p:cNvPr>
          <p:cNvSpPr>
            <a:spLocks noGrp="1" noChangeArrowheads="1"/>
          </p:cNvSpPr>
          <p:nvPr>
            <p:ph type="sldNum"/>
          </p:nvPr>
        </p:nvSpPr>
        <p:spPr bwMode="auto">
          <a:xfrm>
            <a:off x="3884613" y="8685213"/>
            <a:ext cx="2967037" cy="452437"/>
          </a:xfrm>
          <a:prstGeom prst="rect">
            <a:avLst/>
          </a:prstGeom>
          <a:noFill/>
          <a:ln>
            <a:noFill/>
          </a:ln>
          <a:effectLst/>
        </p:spPr>
        <p:txBody>
          <a:bodyPr vert="horz" wrap="square" lIns="90000" tIns="46800" rIns="90000" bIns="46800" numCol="1" anchor="b" anchorCtr="0" compatLnSpc="1">
            <a:prstTxWarp prst="textNoShape">
              <a:avLst/>
            </a:prstTxWarp>
          </a:bodyPr>
          <a:lstStyle>
            <a:lvl1pPr algn="r" eaLnBrk="1" hangingPunct="1">
              <a:buClrTx/>
              <a:buSzPct val="100000"/>
              <a:buFontTx/>
              <a:buNone/>
              <a:tabLst>
                <a:tab pos="457200" algn="l"/>
                <a:tab pos="914400" algn="l"/>
                <a:tab pos="1371600" algn="l"/>
                <a:tab pos="1828800" algn="l"/>
                <a:tab pos="2286000" algn="l"/>
                <a:tab pos="2743200" algn="l"/>
              </a:tabLst>
              <a:defRPr sz="1200" smtClean="0">
                <a:solidFill>
                  <a:srgbClr val="000000"/>
                </a:solidFill>
                <a:latin typeface="Calibri" panose="020F0502020204030204" pitchFamily="34" charset="0"/>
              </a:defRPr>
            </a:lvl1pPr>
          </a:lstStyle>
          <a:p>
            <a:pPr>
              <a:defRPr/>
            </a:pPr>
            <a:fld id="{0EEF83E5-B721-41FB-928E-75691E4606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5">
            <a:extLst>
              <a:ext uri="{FF2B5EF4-FFF2-40B4-BE49-F238E27FC236}">
                <a16:creationId xmlns:a16="http://schemas.microsoft.com/office/drawing/2014/main" id="{8CC5EC88-E2B2-44C8-A0A8-FB304ECBF0F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094D55E6-69DA-47DF-BDF5-E19BF6D73B40}"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10243" name="Rectangle 9">
            <a:extLst>
              <a:ext uri="{FF2B5EF4-FFF2-40B4-BE49-F238E27FC236}">
                <a16:creationId xmlns:a16="http://schemas.microsoft.com/office/drawing/2014/main" id="{BC53375A-17C4-4AD6-B6B1-D3BF7F12C5B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A661F389-3985-49F5-92E4-972DB6D16546}" type="slidenum">
              <a:rPr lang="en-US" altLang="en-US">
                <a:latin typeface="Calibri" panose="020F0502020204030204" pitchFamily="34" charset="0"/>
                <a:ea typeface="ヒラギノ角ゴ Pro W3" charset="-128"/>
              </a:rPr>
              <a:pPr>
                <a:spcBef>
                  <a:spcPct val="0"/>
                </a:spcBef>
                <a:buClrTx/>
                <a:buFontTx/>
                <a:buNone/>
              </a:pPr>
              <a:t>1</a:t>
            </a:fld>
            <a:endParaRPr lang="en-US" altLang="en-US">
              <a:latin typeface="Calibri" panose="020F0502020204030204" pitchFamily="34" charset="0"/>
              <a:ea typeface="ヒラギノ角ゴ Pro W3" charset="-128"/>
            </a:endParaRPr>
          </a:p>
        </p:txBody>
      </p:sp>
      <p:sp>
        <p:nvSpPr>
          <p:cNvPr id="17409" name="Text Box 1">
            <a:extLst>
              <a:ext uri="{FF2B5EF4-FFF2-40B4-BE49-F238E27FC236}">
                <a16:creationId xmlns:a16="http://schemas.microsoft.com/office/drawing/2014/main" id="{E9032BB2-2AB2-4266-AA42-C6963375C614}"/>
              </a:ext>
            </a:extLst>
          </p:cNvPr>
          <p:cNvSpPr>
            <a:spLocks noGrp="1" noRot="1" noChangeAspect="1" noChangeArrowheads="1"/>
          </p:cNvSpPr>
          <p:nvPr>
            <p:ph type="sldImg"/>
          </p:nvPr>
        </p:nvSpPr>
        <p:spPr>
          <a:xfrm>
            <a:off x="1143000" y="685800"/>
            <a:ext cx="4572000" cy="3429000"/>
          </a:xfrm>
          <a:solidFill>
            <a:srgbClr val="FFFFFF"/>
          </a:solidFill>
        </p:spPr>
      </p:sp>
      <p:sp>
        <p:nvSpPr>
          <p:cNvPr id="17410" name="Text Box 2">
            <a:extLst>
              <a:ext uri="{FF2B5EF4-FFF2-40B4-BE49-F238E27FC236}">
                <a16:creationId xmlns:a16="http://schemas.microsoft.com/office/drawing/2014/main" id="{A550F44E-4FC6-4C2D-973B-9A81CA95D1B4}"/>
              </a:ext>
            </a:extLst>
          </p:cNvPr>
          <p:cNvSpPr>
            <a:spLocks noGrp="1" noChangeArrowheads="1"/>
          </p:cNvSpPr>
          <p:nvPr>
            <p:ph type="body" idx="1"/>
          </p:nvPr>
        </p:nvSpPr>
        <p:spPr>
          <a:xfrm>
            <a:off x="685800" y="4343400"/>
            <a:ext cx="5486400" cy="4114800"/>
          </a:xfrm>
        </p:spPr>
        <p:txBody>
          <a:bodyPr/>
          <a:lstStyle/>
          <a:p>
            <a:pPr>
              <a:buFont typeface="Times New Roman" charset="0"/>
              <a:buNone/>
              <a:defRPr/>
            </a:pPr>
            <a:endParaRPr lang="en-US" dirty="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58502F9-B7A4-46BE-B711-B774A2D28F4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E00C898-EB61-409F-8619-B97EF54AB6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26628" name="Date Placeholder 3">
            <a:extLst>
              <a:ext uri="{FF2B5EF4-FFF2-40B4-BE49-F238E27FC236}">
                <a16:creationId xmlns:a16="http://schemas.microsoft.com/office/drawing/2014/main" id="{6CB3D78E-1609-40E4-B164-1AEDB849D83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5C0B44-8CB5-4ECF-BBD9-8C89E98FFF5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6629" name="Slide Number Placeholder 4">
            <a:extLst>
              <a:ext uri="{FF2B5EF4-FFF2-40B4-BE49-F238E27FC236}">
                <a16:creationId xmlns:a16="http://schemas.microsoft.com/office/drawing/2014/main" id="{404DB529-B39A-4874-901A-DF6457A634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CDD7629-7A13-41FE-8E1E-AFD186681FAC}" type="slidenum">
              <a:rPr lang="en-US" altLang="en-US">
                <a:latin typeface="Calibri" panose="020F0502020204030204" pitchFamily="34" charset="0"/>
                <a:ea typeface="ヒラギノ角ゴ Pro W3" charset="-128"/>
              </a:rPr>
              <a:pPr>
                <a:spcBef>
                  <a:spcPct val="0"/>
                </a:spcBef>
                <a:buClrTx/>
                <a:buFontTx/>
                <a:buNone/>
              </a:pPr>
              <a:t>10</a:t>
            </a:fld>
            <a:endParaRPr lang="en-US" altLang="en-US">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2406948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58502F9-B7A4-46BE-B711-B774A2D28F4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E00C898-EB61-409F-8619-B97EF54AB6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26628" name="Date Placeholder 3">
            <a:extLst>
              <a:ext uri="{FF2B5EF4-FFF2-40B4-BE49-F238E27FC236}">
                <a16:creationId xmlns:a16="http://schemas.microsoft.com/office/drawing/2014/main" id="{6CB3D78E-1609-40E4-B164-1AEDB849D83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5C0B44-8CB5-4ECF-BBD9-8C89E98FFF5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6629" name="Slide Number Placeholder 4">
            <a:extLst>
              <a:ext uri="{FF2B5EF4-FFF2-40B4-BE49-F238E27FC236}">
                <a16:creationId xmlns:a16="http://schemas.microsoft.com/office/drawing/2014/main" id="{404DB529-B39A-4874-901A-DF6457A634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CDD7629-7A13-41FE-8E1E-AFD186681FAC}" type="slidenum">
              <a:rPr lang="en-US" altLang="en-US">
                <a:latin typeface="Calibri" panose="020F0502020204030204" pitchFamily="34" charset="0"/>
                <a:ea typeface="ヒラギノ角ゴ Pro W3" charset="-128"/>
              </a:rPr>
              <a:pPr>
                <a:spcBef>
                  <a:spcPct val="0"/>
                </a:spcBef>
                <a:buClrTx/>
                <a:buFontTx/>
                <a:buNone/>
              </a:pPr>
              <a:t>11</a:t>
            </a:fld>
            <a:endParaRPr lang="en-US" altLang="en-US">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3455060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D9FA2286-044A-4A0B-BA1C-1ABADFE65A2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BD0004B-024F-4359-AC6B-0F9FD337FFDD}"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30723" name="Rectangle 9">
            <a:extLst>
              <a:ext uri="{FF2B5EF4-FFF2-40B4-BE49-F238E27FC236}">
                <a16:creationId xmlns:a16="http://schemas.microsoft.com/office/drawing/2014/main" id="{0D0D1726-A36C-4083-AC89-544E09196AA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E7DC082B-F1AC-46EB-986A-9369EBAE4607}" type="slidenum">
              <a:rPr lang="en-US" altLang="en-US">
                <a:latin typeface="Calibri" panose="020F0502020204030204" pitchFamily="34" charset="0"/>
                <a:ea typeface="ヒラギノ角ゴ Pro W3" charset="-128"/>
              </a:rPr>
              <a:pPr>
                <a:spcBef>
                  <a:spcPct val="0"/>
                </a:spcBef>
                <a:buClrTx/>
                <a:buFontTx/>
                <a:buNone/>
              </a:pPr>
              <a:t>12</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35EAA74F-1D98-4B13-AFF6-89A5CDF28B9F}"/>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CBC88E14-F1EF-4270-A1B6-FD3F05126795}"/>
              </a:ext>
            </a:extLst>
          </p:cNvPr>
          <p:cNvSpPr>
            <a:spLocks noGrp="1" noChangeArrowheads="1"/>
          </p:cNvSpPr>
          <p:nvPr>
            <p:ph type="body" idx="1"/>
          </p:nvPr>
        </p:nvSpPr>
        <p:spPr>
          <a:xfrm>
            <a:off x="685800" y="4343400"/>
            <a:ext cx="5486400" cy="4114800"/>
          </a:xfrm>
        </p:spPr>
        <p:txBody>
          <a:bodyPr/>
          <a:lstStyle/>
          <a:p>
            <a:pPr>
              <a:defRPr/>
            </a:pPr>
            <a:r>
              <a:rPr lang="en-US" altLang="en-US" b="1">
                <a:latin typeface="Times New Roman" panose="02020603050405020304" pitchFamily="18" charset="0"/>
              </a:rPr>
              <a:t>Tips for Troop Meetings </a:t>
            </a:r>
            <a:r>
              <a:rPr lang="en-US" altLang="en-US">
                <a:latin typeface="Times New Roman" panose="02020603050405020304" pitchFamily="18" charset="0"/>
              </a:rPr>
              <a:t>(5-8 minutes)</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Unit leaders can always use a new idea or approach to keep troop meetings interesting, diverse, and exciting. Roundtable is a great place to share these tips, whether they are pulled from training resources, shared among participants, collected from commissioner observations during unit visits, or found in online Scouting resources.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5">
            <a:extLst>
              <a:ext uri="{FF2B5EF4-FFF2-40B4-BE49-F238E27FC236}">
                <a16:creationId xmlns:a16="http://schemas.microsoft.com/office/drawing/2014/main" id="{91C91820-4380-4A7F-9D55-2AF0A0A82EF1}"/>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7DBAE94D-3904-4271-96CC-88F3A162BCE5}"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8675" name="Rectangle 9">
            <a:extLst>
              <a:ext uri="{FF2B5EF4-FFF2-40B4-BE49-F238E27FC236}">
                <a16:creationId xmlns:a16="http://schemas.microsoft.com/office/drawing/2014/main" id="{0BC714CF-A23B-4678-8B30-82A2C01627F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50BAAD1-67A9-4240-ADC4-271ED042C9F8}" type="slidenum">
              <a:rPr lang="en-US" altLang="en-US">
                <a:latin typeface="Calibri" panose="020F0502020204030204" pitchFamily="34" charset="0"/>
                <a:ea typeface="ヒラギノ角ゴ Pro W3" charset="-128"/>
              </a:rPr>
              <a:pPr>
                <a:spcBef>
                  <a:spcPct val="0"/>
                </a:spcBef>
                <a:buClrTx/>
                <a:buFontTx/>
                <a:buNone/>
              </a:pPr>
              <a:t>13</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CE4CEA1B-6251-4B07-B53A-0753359A15F3}"/>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2C8E6D74-7B9E-48E7-83F4-C12454607858}"/>
              </a:ext>
            </a:extLst>
          </p:cNvPr>
          <p:cNvSpPr>
            <a:spLocks noGrp="1" noChangeArrowheads="1"/>
          </p:cNvSpPr>
          <p:nvPr>
            <p:ph type="body" idx="1"/>
          </p:nvPr>
        </p:nvSpPr>
        <p:spPr>
          <a:xfrm>
            <a:off x="685800" y="4343400"/>
            <a:ext cx="5486400" cy="4114800"/>
          </a:xfrm>
        </p:spPr>
        <p:txBody>
          <a:bodyPr/>
          <a:lstStyle/>
          <a:p>
            <a:pPr>
              <a:buFont typeface="Times New Roman" charset="0"/>
              <a:buNone/>
              <a:defRPr/>
            </a:pPr>
            <a:r>
              <a:rPr lang="en-US" b="1" dirty="0">
                <a:ea typeface="ＭＳ Ｐゴシック" charset="0"/>
                <a:cs typeface="+mn-cs"/>
              </a:rPr>
              <a:t>Song / Skit </a:t>
            </a:r>
            <a:r>
              <a:rPr lang="en-US" dirty="0">
                <a:ea typeface="ＭＳ Ｐゴシック" charset="0"/>
                <a:cs typeface="+mn-cs"/>
              </a:rPr>
              <a:t>(3-4 minutes)</a:t>
            </a:r>
          </a:p>
          <a:p>
            <a:pPr>
              <a:buFont typeface="Times New Roman" charset="0"/>
              <a:buNone/>
              <a:defRPr/>
            </a:pPr>
            <a:endParaRPr lang="en-US" dirty="0">
              <a:ea typeface="ＭＳ Ｐゴシック" charset="0"/>
              <a:cs typeface="+mn-cs"/>
            </a:endParaRPr>
          </a:p>
          <a:p>
            <a:pPr>
              <a:buFont typeface="Times New Roman" charset="0"/>
              <a:buNone/>
              <a:defRPr/>
            </a:pPr>
            <a:r>
              <a:rPr lang="en-US" dirty="0">
                <a:ea typeface="ＭＳ Ｐゴシック" charset="0"/>
                <a:cs typeface="+mn-cs"/>
              </a:rPr>
              <a:t>A sample song or skit is presented to show leaders how Scouts BSA purposes and ideals can be symbolized in a variety of fun activities. Involve participating units or provide examples from online sources.</a:t>
            </a:r>
          </a:p>
          <a:p>
            <a:pPr>
              <a:buFont typeface="Times New Roman" charset="0"/>
              <a:buNone/>
              <a:defRPr/>
            </a:pPr>
            <a:endParaRPr lang="en-US" dirty="0">
              <a:ea typeface="ＭＳ Ｐゴシック" charset="0"/>
              <a:cs typeface="+mn-cs"/>
            </a:endParaRPr>
          </a:p>
          <a:p>
            <a:pPr>
              <a:buFont typeface="Times New Roman" charset="0"/>
              <a:buNone/>
              <a:defRPr/>
            </a:pPr>
            <a:r>
              <a:rPr lang="en-US" dirty="0">
                <a:ea typeface="ＭＳ Ｐゴシック" charset="0"/>
                <a:cs typeface="+mn-cs"/>
              </a:rPr>
              <a:t>Recommended song- Buffalo Song, here is the link to download and embed in slideshow.</a:t>
            </a:r>
          </a:p>
          <a:p>
            <a:pPr>
              <a:buFont typeface="Times New Roman" charset="0"/>
              <a:buNone/>
              <a:defRPr/>
            </a:pPr>
            <a:r>
              <a:rPr lang="en-US" dirty="0">
                <a:ea typeface="ＭＳ Ｐゴシック" charset="0"/>
                <a:cs typeface="+mn-cs"/>
              </a:rPr>
              <a:t>https://</a:t>
            </a:r>
            <a:r>
              <a:rPr lang="en-US" dirty="0" err="1">
                <a:ea typeface="ＭＳ Ｐゴシック" charset="0"/>
                <a:cs typeface="+mn-cs"/>
              </a:rPr>
              <a:t>www.youtube.com</a:t>
            </a:r>
            <a:r>
              <a:rPr lang="en-US" dirty="0">
                <a:ea typeface="ＭＳ Ｐゴシック" charset="0"/>
                <a:cs typeface="+mn-cs"/>
              </a:rPr>
              <a:t>/</a:t>
            </a:r>
            <a:r>
              <a:rPr lang="en-US" dirty="0" err="1">
                <a:ea typeface="ＭＳ Ｐゴシック" charset="0"/>
                <a:cs typeface="+mn-cs"/>
              </a:rPr>
              <a:t>watch?v</a:t>
            </a:r>
            <a:r>
              <a:rPr lang="en-US" dirty="0">
                <a:ea typeface="ＭＳ Ｐゴシック" charset="0"/>
                <a:cs typeface="+mn-cs"/>
              </a:rPr>
              <a:t>=Q0HOxoi4fXo</a:t>
            </a:r>
          </a:p>
          <a:p>
            <a:pPr>
              <a:buFont typeface="Times New Roman" charset="0"/>
              <a:buNone/>
              <a:defRPr/>
            </a:pPr>
            <a:endParaRPr lang="en-US" dirty="0">
              <a:ea typeface="ＭＳ Ｐゴシック" charset="0"/>
              <a:cs typeface="+mn-cs"/>
            </a:endParaRPr>
          </a:p>
          <a:p>
            <a:pPr>
              <a:buFont typeface="Times New Roman" charset="0"/>
              <a:buNone/>
              <a:defRPr/>
            </a:pPr>
            <a:r>
              <a:rPr lang="en-US" dirty="0">
                <a:ea typeface="ＭＳ Ｐゴシック" charset="0"/>
                <a:cs typeface="+mn-cs"/>
              </a:rPr>
              <a:t>Recommended skit- Making Meatballs, here is the link to download and embed in slideshow.</a:t>
            </a:r>
          </a:p>
          <a:p>
            <a:pPr>
              <a:buFont typeface="Times New Roman" charset="0"/>
              <a:buNone/>
              <a:defRPr/>
            </a:pPr>
            <a:r>
              <a:rPr lang="en-US" dirty="0">
                <a:ea typeface="ＭＳ Ｐゴシック" charset="0"/>
                <a:cs typeface="+mn-cs"/>
              </a:rPr>
              <a:t>https://</a:t>
            </a:r>
            <a:r>
              <a:rPr lang="en-US" dirty="0" err="1">
                <a:ea typeface="ＭＳ Ｐゴシック" charset="0"/>
                <a:cs typeface="+mn-cs"/>
              </a:rPr>
              <a:t>www.youtube.com</a:t>
            </a:r>
            <a:r>
              <a:rPr lang="en-US" dirty="0">
                <a:ea typeface="ＭＳ Ｐゴシック" charset="0"/>
                <a:cs typeface="+mn-cs"/>
              </a:rPr>
              <a:t>/</a:t>
            </a:r>
            <a:r>
              <a:rPr lang="en-US" dirty="0" err="1">
                <a:ea typeface="ＭＳ Ｐゴシック" charset="0"/>
                <a:cs typeface="+mn-cs"/>
              </a:rPr>
              <a:t>watch?v</a:t>
            </a:r>
            <a:r>
              <a:rPr lang="en-US" dirty="0">
                <a:ea typeface="ＭＳ Ｐゴシック" charset="0"/>
                <a:cs typeface="+mn-cs"/>
              </a:rPr>
              <a:t>=arEPzPe1Y-U</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5">
            <a:extLst>
              <a:ext uri="{FF2B5EF4-FFF2-40B4-BE49-F238E27FC236}">
                <a16:creationId xmlns:a16="http://schemas.microsoft.com/office/drawing/2014/main" id="{53B2A583-5524-4217-8F2D-F921812676AC}"/>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6D0EDEC-72DD-46A1-B63F-4B1610D24B67}"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32771" name="Rectangle 9">
            <a:extLst>
              <a:ext uri="{FF2B5EF4-FFF2-40B4-BE49-F238E27FC236}">
                <a16:creationId xmlns:a16="http://schemas.microsoft.com/office/drawing/2014/main" id="{BB1C7FD5-CF12-4300-8ACC-F980F47AA19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D226328F-EE7A-4169-B598-3F4591FEAAC3}" type="slidenum">
              <a:rPr lang="en-US" altLang="en-US">
                <a:latin typeface="Calibri" panose="020F0502020204030204" pitchFamily="34" charset="0"/>
                <a:ea typeface="ヒラギノ角ゴ Pro W3" charset="-128"/>
              </a:rPr>
              <a:pPr>
                <a:spcBef>
                  <a:spcPct val="0"/>
                </a:spcBef>
                <a:buClrTx/>
                <a:buFontTx/>
                <a:buNone/>
              </a:pPr>
              <a:t>14</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CC5CF713-32F1-4234-AB3E-54CBED50D679}"/>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6C4F82F0-6670-400B-8253-EF184838D2DF}"/>
              </a:ext>
            </a:extLst>
          </p:cNvPr>
          <p:cNvSpPr>
            <a:spLocks noGrp="1" noChangeArrowheads="1"/>
          </p:cNvSpPr>
          <p:nvPr>
            <p:ph type="body" idx="1"/>
          </p:nvPr>
        </p:nvSpPr>
        <p:spPr>
          <a:xfrm>
            <a:off x="685800" y="4343400"/>
            <a:ext cx="5486400" cy="4114800"/>
          </a:xfrm>
        </p:spPr>
        <p:txBody>
          <a:bodyPr/>
          <a:lstStyle/>
          <a:p>
            <a:pPr>
              <a:defRPr/>
            </a:pPr>
            <a:r>
              <a:rPr lang="en-US" altLang="en-US" b="1">
                <a:latin typeface="Times New Roman" panose="02020603050405020304" pitchFamily="18" charset="0"/>
              </a:rPr>
              <a:t>Program Feature of the Month </a:t>
            </a:r>
            <a:r>
              <a:rPr lang="en-US" altLang="en-US">
                <a:latin typeface="Times New Roman" panose="02020603050405020304" pitchFamily="18" charset="0"/>
              </a:rPr>
              <a:t>(10-15 minutes)</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Scouts are looking for an action-packed program full of fun activities. In this section, roundtable commissioners utilize Program Features for Troops and Crews (volumes 1, 2, and 3) to delve into various program features for ideas to help units deliver quality programs.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5">
            <a:extLst>
              <a:ext uri="{FF2B5EF4-FFF2-40B4-BE49-F238E27FC236}">
                <a16:creationId xmlns:a16="http://schemas.microsoft.com/office/drawing/2014/main" id="{A985086E-ED38-4E1F-8712-0093AD484DD3}"/>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19C20AB6-B887-40A5-B3B8-CE20DD61AA00}"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34819" name="Rectangle 9">
            <a:extLst>
              <a:ext uri="{FF2B5EF4-FFF2-40B4-BE49-F238E27FC236}">
                <a16:creationId xmlns:a16="http://schemas.microsoft.com/office/drawing/2014/main" id="{A938BDD1-B839-422F-90E0-CCBC9C5491D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0086083-4825-4654-A0D0-DE77A1AD3BB4}" type="slidenum">
              <a:rPr lang="en-US" altLang="en-US">
                <a:latin typeface="Calibri" panose="020F0502020204030204" pitchFamily="34" charset="0"/>
                <a:ea typeface="ヒラギノ角ゴ Pro W3" charset="-128"/>
              </a:rPr>
              <a:pPr>
                <a:spcBef>
                  <a:spcPct val="0"/>
                </a:spcBef>
                <a:buClrTx/>
                <a:buFontTx/>
                <a:buNone/>
              </a:pPr>
              <a:t>15</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12CD14EC-E39C-42DC-AB0E-4256A6554350}"/>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61B21AF6-80CE-4CB0-8E85-456210C3A90A}"/>
              </a:ext>
            </a:extLst>
          </p:cNvPr>
          <p:cNvSpPr>
            <a:spLocks noGrp="1" noChangeArrowheads="1"/>
          </p:cNvSpPr>
          <p:nvPr>
            <p:ph type="body" idx="1"/>
          </p:nvPr>
        </p:nvSpPr>
        <p:spPr>
          <a:xfrm>
            <a:off x="685800" y="4343400"/>
            <a:ext cx="5486400" cy="4114800"/>
          </a:xfrm>
        </p:spPr>
        <p:txBody>
          <a:bodyPr/>
          <a:lstStyle/>
          <a:p>
            <a:pPr>
              <a:defRPr/>
            </a:pPr>
            <a:r>
              <a:rPr lang="en-US" altLang="en-US" b="1">
                <a:latin typeface="Times New Roman" panose="02020603050405020304" pitchFamily="18" charset="0"/>
              </a:rPr>
              <a:t>Q &amp; A </a:t>
            </a:r>
            <a:r>
              <a:rPr lang="en-US" altLang="en-US">
                <a:latin typeface="Times New Roman" panose="02020603050405020304" pitchFamily="18" charset="0"/>
              </a:rPr>
              <a:t>(5 minutes)</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As time permits, roundtable commissioners should answer questions posted to the “parking lot” or any other questions that have come up as a result of the Roundtable discussions. For unique, unit-specific questions, ask for a way to get in touch with the individual after the meeting to provide information needed.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5">
            <a:extLst>
              <a:ext uri="{FF2B5EF4-FFF2-40B4-BE49-F238E27FC236}">
                <a16:creationId xmlns:a16="http://schemas.microsoft.com/office/drawing/2014/main" id="{70B4E68C-1BD2-4D35-B7DA-8453376EEF8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E89737C-544B-4E03-8C6B-96F51C6BAED8}"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36867" name="Rectangle 9">
            <a:extLst>
              <a:ext uri="{FF2B5EF4-FFF2-40B4-BE49-F238E27FC236}">
                <a16:creationId xmlns:a16="http://schemas.microsoft.com/office/drawing/2014/main" id="{777DA148-B1D6-4192-BBE2-1FB8E953AE5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A3C0709-1CA6-4B4F-85F1-4F262BE58FC4}" type="slidenum">
              <a:rPr lang="en-US" altLang="en-US">
                <a:latin typeface="Calibri" panose="020F0502020204030204" pitchFamily="34" charset="0"/>
                <a:ea typeface="ヒラギノ角ゴ Pro W3" charset="-128"/>
              </a:rPr>
              <a:pPr>
                <a:spcBef>
                  <a:spcPct val="0"/>
                </a:spcBef>
                <a:buClrTx/>
                <a:buFontTx/>
                <a:buNone/>
              </a:pPr>
              <a:t>16</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52E53265-0A48-44BE-9264-85E903FF895D}"/>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9FC0405D-1109-49DF-8054-31732C583F5E}"/>
              </a:ext>
            </a:extLst>
          </p:cNvPr>
          <p:cNvSpPr>
            <a:spLocks noGrp="1" noChangeArrowheads="1"/>
          </p:cNvSpPr>
          <p:nvPr>
            <p:ph type="body" idx="1"/>
          </p:nvPr>
        </p:nvSpPr>
        <p:spPr>
          <a:xfrm>
            <a:off x="685800" y="4343400"/>
            <a:ext cx="5486400" cy="4114800"/>
          </a:xfrm>
        </p:spPr>
        <p:txBody>
          <a:bodyPr/>
          <a:lstStyle/>
          <a:p>
            <a:pPr>
              <a:defRPr/>
            </a:pPr>
            <a:r>
              <a:rPr lang="en-US" altLang="en-US" b="1">
                <a:latin typeface="Times New Roman" panose="02020603050405020304" pitchFamily="18" charset="0"/>
              </a:rPr>
              <a:t>Commissioner Minute </a:t>
            </a:r>
            <a:r>
              <a:rPr lang="en-US" altLang="en-US">
                <a:latin typeface="Times New Roman" panose="02020603050405020304" pitchFamily="18" charset="0"/>
              </a:rPr>
              <a:t>(1 minute)</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The content should be thought-provoking and inspirational. It offers encouragement to the participants to use the skills they have learned at the Roundtable to provide a better program for their youth. It can also serve as a model for the Scout Master’s Minute at the end of their troop meetings.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CA67A3B3-29D0-4D92-8897-00CCBC2F24E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D915410-93F1-443E-A598-7310C80E571A}"/>
              </a:ext>
            </a:extLst>
          </p:cNvPr>
          <p:cNvSpPr>
            <a:spLocks noGrp="1"/>
          </p:cNvSpPr>
          <p:nvPr>
            <p:ph type="body" idx="1"/>
          </p:nvPr>
        </p:nvSpPr>
        <p:spPr/>
        <p:txBody>
          <a:bodyPr/>
          <a:lstStyle/>
          <a:p>
            <a:pPr>
              <a:buFont typeface="Times New Roman" charset="0"/>
              <a:buNone/>
              <a:defRPr/>
            </a:pPr>
            <a:endParaRPr lang="en-US" dirty="0">
              <a:ea typeface="ＭＳ Ｐゴシック"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5">
            <a:extLst>
              <a:ext uri="{FF2B5EF4-FFF2-40B4-BE49-F238E27FC236}">
                <a16:creationId xmlns:a16="http://schemas.microsoft.com/office/drawing/2014/main" id="{B74FFF1A-E15B-405A-8E5C-6F43F986E3E8}"/>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C4E056AD-F507-4AE5-8757-4D990F5808E0}"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14339" name="Rectangle 9">
            <a:extLst>
              <a:ext uri="{FF2B5EF4-FFF2-40B4-BE49-F238E27FC236}">
                <a16:creationId xmlns:a16="http://schemas.microsoft.com/office/drawing/2014/main" id="{7042C2A9-908F-416C-BDFF-3C6A312ABEF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4EB516CA-5679-43EA-86F6-EF0977EEB26C}" type="slidenum">
              <a:rPr lang="en-US" altLang="en-US">
                <a:latin typeface="Calibri" panose="020F0502020204030204" pitchFamily="34" charset="0"/>
                <a:ea typeface="ヒラギノ角ゴ Pro W3" charset="-128"/>
              </a:rPr>
              <a:pPr>
                <a:spcBef>
                  <a:spcPct val="0"/>
                </a:spcBef>
                <a:buClrTx/>
                <a:buFontTx/>
                <a:buNone/>
              </a:pPr>
              <a:t>3</a:t>
            </a:fld>
            <a:endParaRPr lang="en-US" altLang="en-US">
              <a:latin typeface="Calibri" panose="020F0502020204030204" pitchFamily="34" charset="0"/>
              <a:ea typeface="ヒラギノ角ゴ Pro W3" charset="-128"/>
            </a:endParaRPr>
          </a:p>
        </p:txBody>
      </p:sp>
      <p:sp>
        <p:nvSpPr>
          <p:cNvPr id="18433" name="Text Box 1">
            <a:extLst>
              <a:ext uri="{FF2B5EF4-FFF2-40B4-BE49-F238E27FC236}">
                <a16:creationId xmlns:a16="http://schemas.microsoft.com/office/drawing/2014/main" id="{0C730A20-C568-49AA-8810-A4C46A2702B7}"/>
              </a:ext>
            </a:extLst>
          </p:cNvPr>
          <p:cNvSpPr>
            <a:spLocks noGrp="1" noRot="1" noChangeAspect="1" noChangeArrowheads="1"/>
          </p:cNvSpPr>
          <p:nvPr>
            <p:ph type="sldImg"/>
          </p:nvPr>
        </p:nvSpPr>
        <p:spPr>
          <a:xfrm>
            <a:off x="1143000" y="685800"/>
            <a:ext cx="4572000" cy="3429000"/>
          </a:xfrm>
          <a:solidFill>
            <a:srgbClr val="FFFFFF"/>
          </a:solidFill>
        </p:spPr>
      </p:sp>
      <p:sp>
        <p:nvSpPr>
          <p:cNvPr id="18434" name="Text Box 2">
            <a:extLst>
              <a:ext uri="{FF2B5EF4-FFF2-40B4-BE49-F238E27FC236}">
                <a16:creationId xmlns:a16="http://schemas.microsoft.com/office/drawing/2014/main" id="{AF9C21FE-E825-4C39-BEED-7FCE2E8DF3B1}"/>
              </a:ext>
            </a:extLst>
          </p:cNvPr>
          <p:cNvSpPr>
            <a:spLocks noGrp="1" noChangeArrowheads="1"/>
          </p:cNvSpPr>
          <p:nvPr>
            <p:ph type="body" idx="1"/>
          </p:nvPr>
        </p:nvSpPr>
        <p:spPr>
          <a:xfrm>
            <a:off x="685800" y="4343400"/>
            <a:ext cx="5486400" cy="4114800"/>
          </a:xfrm>
        </p:spPr>
        <p:txBody>
          <a:bodyPr/>
          <a:lstStyle/>
          <a:p>
            <a:pPr>
              <a:defRPr/>
            </a:pPr>
            <a:r>
              <a:rPr lang="en-US" altLang="en-US" b="1">
                <a:latin typeface="Times New Roman" panose="02020603050405020304" pitchFamily="18" charset="0"/>
              </a:rPr>
              <a:t>Scouts BSA Interest Topic </a:t>
            </a:r>
            <a:r>
              <a:rPr lang="en-US" altLang="en-US">
                <a:latin typeface="Times New Roman" panose="02020603050405020304" pitchFamily="18" charset="0"/>
              </a:rPr>
              <a:t>(10-15 minutes)</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(The interest topic is a feature designed to add variety to Roundtable programming. It might include a training highlight, advancement information, or any number of topics related to Scouts BSA issues.)</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Today we are going to discuss a method of Scouts earning merit badges, and I’m not talking about the traditional method where a Scout contacts a merit badge counselor and and works out a schedule with them. We’re going to discuss group instruction of a merit badge as when a troop runs a program within the unit.</a:t>
            </a:r>
          </a:p>
          <a:p>
            <a:pPr>
              <a:defRPr/>
            </a:pPr>
            <a:endParaRPr lang="en-US" altLang="en-US">
              <a:latin typeface="Times New Roman" panose="02020603050405020304" pitchFamily="18" charset="0"/>
            </a:endParaRPr>
          </a:p>
          <a:p>
            <a:pPr>
              <a:defRPr/>
            </a:pPr>
            <a:r>
              <a:rPr lang="en-US" altLang="en-US">
                <a:latin typeface="Times New Roman" panose="02020603050405020304" pitchFamily="18" charset="0"/>
              </a:rPr>
              <a:t>Let’s start the discussion with a few questions</a:t>
            </a:r>
            <a:r>
              <a:rPr lang="mr-IN" altLang="en-US">
                <a:latin typeface="Times New Roman" panose="02020603050405020304" pitchFamily="18" charset="0"/>
              </a:rPr>
              <a:t>…</a:t>
            </a:r>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A1F15AFD-4AF5-4B82-B0D9-4915066A663F}"/>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7C6CCD98-8542-4AA2-A89E-A428AEA9A1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r>
              <a:rPr lang="en-US" altLang="en-US">
                <a:latin typeface="Times New Roman" panose="02020603050405020304" pitchFamily="18" charset="0"/>
              </a:rPr>
              <a:t>By a show of hands, how many troops run a merit badge program?</a:t>
            </a:r>
          </a:p>
          <a:p>
            <a:r>
              <a:rPr lang="en-US" altLang="en-US">
                <a:latin typeface="Times New Roman" panose="02020603050405020304" pitchFamily="18" charset="0"/>
              </a:rPr>
              <a:t>Why does your troop run a merit badge program?</a:t>
            </a:r>
          </a:p>
          <a:p>
            <a:r>
              <a:rPr lang="en-US" altLang="en-US">
                <a:latin typeface="Times New Roman" panose="02020603050405020304" pitchFamily="18" charset="0"/>
              </a:rPr>
              <a:t>[</a:t>
            </a:r>
            <a:r>
              <a:rPr lang="en-US" altLang="en-US" i="1">
                <a:latin typeface="Times New Roman" panose="02020603050405020304" pitchFamily="18" charset="0"/>
              </a:rPr>
              <a:t>Solicit participants for responses</a:t>
            </a:r>
            <a:r>
              <a:rPr lang="en-US" altLang="en-US">
                <a:latin typeface="Times New Roman" panose="02020603050405020304" pitchFamily="18" charset="0"/>
              </a:rPr>
              <a:t>]</a:t>
            </a:r>
          </a:p>
          <a:p>
            <a:r>
              <a:rPr lang="en-US" altLang="en-US">
                <a:latin typeface="Times New Roman" panose="02020603050405020304" pitchFamily="18" charset="0"/>
              </a:rPr>
              <a:t>[</a:t>
            </a:r>
            <a:r>
              <a:rPr lang="en-US" altLang="en-US" i="1">
                <a:latin typeface="Times New Roman" panose="02020603050405020304" pitchFamily="18" charset="0"/>
              </a:rPr>
              <a:t>Advance slide</a:t>
            </a:r>
            <a:r>
              <a:rPr lang="en-US" altLang="en-US">
                <a:latin typeface="Times New Roman" panose="02020603050405020304" pitchFamily="18" charset="0"/>
              </a:rPr>
              <a:t>]</a:t>
            </a:r>
          </a:p>
          <a:p>
            <a:r>
              <a:rPr lang="en-US" altLang="en-US">
                <a:latin typeface="Times New Roman" panose="02020603050405020304" pitchFamily="18" charset="0"/>
              </a:rPr>
              <a:t>When determining a schedule of merit badges to offer your Scouts, how do you determine which of the 135 badges to offer and how many options at the same time? (i.e., only only choice, Scout can choose 1 of 4 options, etc.)</a:t>
            </a:r>
          </a:p>
          <a:p>
            <a:r>
              <a:rPr lang="en-US" altLang="en-US">
                <a:latin typeface="Times New Roman" panose="02020603050405020304" pitchFamily="18" charset="0"/>
              </a:rPr>
              <a:t>[</a:t>
            </a:r>
            <a:r>
              <a:rPr lang="en-US" altLang="en-US" i="1">
                <a:latin typeface="Times New Roman" panose="02020603050405020304" pitchFamily="18" charset="0"/>
              </a:rPr>
              <a:t>Solicit participants for responses</a:t>
            </a:r>
            <a:r>
              <a:rPr lang="en-US" altLang="en-US">
                <a:latin typeface="Times New Roman" panose="02020603050405020304" pitchFamily="18" charset="0"/>
              </a:rPr>
              <a:t>]</a:t>
            </a:r>
          </a:p>
          <a:p>
            <a:r>
              <a:rPr lang="en-US" altLang="en-US">
                <a:latin typeface="Times New Roman" panose="02020603050405020304" pitchFamily="18" charset="0"/>
              </a:rPr>
              <a:t>[</a:t>
            </a:r>
            <a:r>
              <a:rPr lang="en-US" altLang="en-US" i="1">
                <a:latin typeface="Times New Roman" panose="02020603050405020304" pitchFamily="18" charset="0"/>
              </a:rPr>
              <a:t>Advance slide</a:t>
            </a:r>
            <a:r>
              <a:rPr lang="en-US" altLang="en-US">
                <a:latin typeface="Times New Roman" panose="02020603050405020304" pitchFamily="18" charset="0"/>
              </a:rPr>
              <a:t>]</a:t>
            </a:r>
          </a:p>
          <a:p>
            <a:r>
              <a:rPr lang="en-US" altLang="en-US">
                <a:latin typeface="Times New Roman" panose="02020603050405020304" pitchFamily="18" charset="0"/>
              </a:rPr>
              <a:t>How does your unit go about finding qualified merit badge counselors for your program?</a:t>
            </a:r>
          </a:p>
          <a:p>
            <a:r>
              <a:rPr lang="en-US" altLang="en-US">
                <a:latin typeface="Times New Roman" panose="02020603050405020304" pitchFamily="18" charset="0"/>
              </a:rPr>
              <a:t>[</a:t>
            </a:r>
            <a:r>
              <a:rPr lang="en-US" altLang="en-US" i="1">
                <a:latin typeface="Times New Roman" panose="02020603050405020304" pitchFamily="18" charset="0"/>
              </a:rPr>
              <a:t>Solicit participants for responses</a:t>
            </a:r>
            <a:r>
              <a:rPr lang="en-US" altLang="en-US">
                <a:latin typeface="Times New Roman" panose="02020603050405020304" pitchFamily="18" charset="0"/>
              </a:rPr>
              <a:t>]</a:t>
            </a:r>
          </a:p>
          <a:p>
            <a:r>
              <a:rPr lang="en-US" altLang="en-US">
                <a:latin typeface="Times New Roman" panose="02020603050405020304" pitchFamily="18" charset="0"/>
              </a:rPr>
              <a:t>[</a:t>
            </a:r>
            <a:r>
              <a:rPr lang="en-US" altLang="en-US" i="1">
                <a:latin typeface="Times New Roman" panose="02020603050405020304" pitchFamily="18" charset="0"/>
              </a:rPr>
              <a:t>Advance slide</a:t>
            </a:r>
            <a:r>
              <a:rPr lang="en-US" altLang="en-US">
                <a:latin typeface="Times New Roman" panose="02020603050405020304" pitchFamily="18" charset="0"/>
              </a:rPr>
              <a:t>]</a:t>
            </a:r>
          </a:p>
          <a:p>
            <a:r>
              <a:rPr lang="en-US" altLang="en-US">
                <a:latin typeface="Times New Roman" panose="02020603050405020304" pitchFamily="18" charset="0"/>
              </a:rPr>
              <a:t>What benefits do you see from running a merit badge program within your troop? Are there any negatives to doing so?</a:t>
            </a:r>
          </a:p>
          <a:p>
            <a:r>
              <a:rPr lang="en-US" altLang="en-US">
                <a:latin typeface="Times New Roman" panose="02020603050405020304" pitchFamily="18" charset="0"/>
              </a:rPr>
              <a:t>[</a:t>
            </a:r>
            <a:r>
              <a:rPr lang="en-US" altLang="en-US" i="1">
                <a:latin typeface="Times New Roman" panose="02020603050405020304" pitchFamily="18" charset="0"/>
              </a:rPr>
              <a:t>Solicit participants for responses</a:t>
            </a:r>
            <a:r>
              <a:rPr lang="en-US" altLang="en-US">
                <a:latin typeface="Times New Roman" panose="02020603050405020304" pitchFamily="18" charset="0"/>
              </a:rPr>
              <a:t>]</a:t>
            </a:r>
          </a:p>
          <a:p>
            <a:endParaRPr lang="en-US" altLang="en-US">
              <a:latin typeface="Times New Roman" panose="02020603050405020304" pitchFamily="18" charset="0"/>
            </a:endParaRPr>
          </a:p>
        </p:txBody>
      </p:sp>
      <p:sp>
        <p:nvSpPr>
          <p:cNvPr id="16388" name="Date Placeholder 3">
            <a:extLst>
              <a:ext uri="{FF2B5EF4-FFF2-40B4-BE49-F238E27FC236}">
                <a16:creationId xmlns:a16="http://schemas.microsoft.com/office/drawing/2014/main" id="{579D5F17-ACF0-4C32-ACBB-ADB6E79AC92E}"/>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23AAA0AA-382B-4D33-92AC-03C517803250}"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16389" name="Slide Number Placeholder 4">
            <a:extLst>
              <a:ext uri="{FF2B5EF4-FFF2-40B4-BE49-F238E27FC236}">
                <a16:creationId xmlns:a16="http://schemas.microsoft.com/office/drawing/2014/main" id="{99C8B736-2E18-4FC0-8199-58D171F1F36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0EB87F8D-A223-4535-A9E7-629453254A54}" type="slidenum">
              <a:rPr lang="en-US" altLang="en-US">
                <a:latin typeface="Calibri" panose="020F0502020204030204" pitchFamily="34" charset="0"/>
                <a:ea typeface="ヒラギノ角ゴ Pro W3" charset="-128"/>
              </a:rPr>
              <a:pPr>
                <a:spcBef>
                  <a:spcPct val="0"/>
                </a:spcBef>
                <a:buClrTx/>
                <a:buFontTx/>
                <a:buNone/>
              </a:pPr>
              <a:t>4</a:t>
            </a:fld>
            <a:endParaRPr lang="en-US" altLang="en-US">
              <a:latin typeface="Calibri" panose="020F0502020204030204" pitchFamily="34" charset="0"/>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EE465D31-EB64-4CF2-859F-5BDB0AFA7ED0}"/>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5E8773EE-272A-41FF-91C5-88F1AA99CA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r>
              <a:rPr lang="en-US" altLang="en-US">
                <a:latin typeface="Times New Roman" panose="02020603050405020304" pitchFamily="18" charset="0"/>
              </a:rPr>
              <a:t>As we know the Application for Merit Badge, a.k.a. Blue Card, is signed off by the merit badge counselor when completed and they also initial as each requirement is completed. So who is a merit badge counselor within a troop?</a:t>
            </a:r>
          </a:p>
          <a:p>
            <a:r>
              <a:rPr lang="en-US" altLang="en-US">
                <a:latin typeface="Times New Roman" panose="02020603050405020304" pitchFamily="18" charset="0"/>
              </a:rPr>
              <a:t>[</a:t>
            </a:r>
            <a:r>
              <a:rPr lang="en-US" altLang="en-US" i="1">
                <a:latin typeface="Times New Roman" panose="02020603050405020304" pitchFamily="18" charset="0"/>
              </a:rPr>
              <a:t>Solicit participants for responses</a:t>
            </a:r>
            <a:r>
              <a:rPr lang="en-US" altLang="en-US">
                <a:latin typeface="Times New Roman" panose="02020603050405020304" pitchFamily="18" charset="0"/>
              </a:rPr>
              <a:t>]</a:t>
            </a:r>
          </a:p>
          <a:p>
            <a:r>
              <a:rPr lang="en-US" altLang="en-US">
                <a:latin typeface="Times New Roman" panose="02020603050405020304" pitchFamily="18" charset="0"/>
              </a:rPr>
              <a:t>[</a:t>
            </a:r>
            <a:r>
              <a:rPr lang="en-US" altLang="en-US" i="1">
                <a:latin typeface="Times New Roman" panose="02020603050405020304" pitchFamily="18" charset="0"/>
              </a:rPr>
              <a:t>Advance slide</a:t>
            </a:r>
            <a:r>
              <a:rPr lang="en-US" altLang="en-US">
                <a:latin typeface="Times New Roman" panose="02020603050405020304" pitchFamily="18" charset="0"/>
              </a:rPr>
              <a:t>]</a:t>
            </a:r>
          </a:p>
          <a:p>
            <a:endParaRPr lang="en-US" altLang="en-US">
              <a:latin typeface="Times New Roman" panose="02020603050405020304" pitchFamily="18" charset="0"/>
            </a:endParaRPr>
          </a:p>
          <a:p>
            <a:r>
              <a:rPr lang="en-US" altLang="en-US">
                <a:latin typeface="Times New Roman" panose="02020603050405020304" pitchFamily="18" charset="0"/>
              </a:rPr>
              <a:t>Per the Guide to Advancement (Section 7.0.1.1) </a:t>
            </a:r>
            <a:r>
              <a:rPr lang="mr-IN" altLang="en-US">
                <a:latin typeface="Times New Roman" panose="02020603050405020304" pitchFamily="18" charset="0"/>
              </a:rPr>
              <a:t>…</a:t>
            </a:r>
            <a:r>
              <a:rPr lang="en-US" altLang="en-US">
                <a:latin typeface="Times New Roman" panose="02020603050405020304" pitchFamily="18" charset="0"/>
              </a:rPr>
              <a:t>[</a:t>
            </a:r>
            <a:r>
              <a:rPr lang="en-US" altLang="en-US" i="1">
                <a:latin typeface="Times New Roman" panose="02020603050405020304" pitchFamily="18" charset="0"/>
              </a:rPr>
              <a:t>reference slide</a:t>
            </a:r>
            <a:r>
              <a:rPr lang="en-US" altLang="en-US">
                <a:latin typeface="Times New Roman" panose="02020603050405020304" pitchFamily="18" charset="0"/>
              </a:rPr>
              <a:t>]</a:t>
            </a:r>
          </a:p>
          <a:p>
            <a:endParaRPr lang="en-US" altLang="en-US">
              <a:latin typeface="Times New Roman" panose="02020603050405020304" pitchFamily="18" charset="0"/>
            </a:endParaRPr>
          </a:p>
        </p:txBody>
      </p:sp>
      <p:sp>
        <p:nvSpPr>
          <p:cNvPr id="22532" name="Date Placeholder 3">
            <a:extLst>
              <a:ext uri="{FF2B5EF4-FFF2-40B4-BE49-F238E27FC236}">
                <a16:creationId xmlns:a16="http://schemas.microsoft.com/office/drawing/2014/main" id="{7CC4FACA-1921-4A77-A771-744CA622ABCB}"/>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DB3153D-BD4E-4941-A1DA-3FE82EF86B77}"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2533" name="Slide Number Placeholder 4">
            <a:extLst>
              <a:ext uri="{FF2B5EF4-FFF2-40B4-BE49-F238E27FC236}">
                <a16:creationId xmlns:a16="http://schemas.microsoft.com/office/drawing/2014/main" id="{0EF66AA7-60DB-4677-91F5-F491AD14042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91244964-41E4-4B6E-8305-2CD5B777E748}" type="slidenum">
              <a:rPr lang="en-US" altLang="en-US">
                <a:latin typeface="Calibri" panose="020F0502020204030204" pitchFamily="34" charset="0"/>
                <a:ea typeface="ヒラギノ角ゴ Pro W3" charset="-128"/>
              </a:rPr>
              <a:pPr>
                <a:spcBef>
                  <a:spcPct val="0"/>
                </a:spcBef>
                <a:buClrTx/>
                <a:buFontTx/>
                <a:buNone/>
              </a:pPr>
              <a:t>5</a:t>
            </a:fld>
            <a:endParaRPr lang="en-US" altLang="en-US">
              <a:latin typeface="Calibri" panose="020F0502020204030204" pitchFamily="34" charset="0"/>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9A2DB46-9A2D-496D-9F24-4199236312F5}"/>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EEF4A4A-C02A-496A-84C7-CA514B469B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r>
              <a:rPr lang="en-US" altLang="en-US">
                <a:latin typeface="Times New Roman" panose="02020603050405020304" pitchFamily="18" charset="0"/>
              </a:rPr>
              <a:t>If you have adults in your troop serving as merit badge counselors make sure they are registered as a merit badge counselor. Even if they are registered in another position within the troop, they will need to submit a new adult application which is approved by the council advancement committee not the troop. There is no fee to register as a merit badge counselor.</a:t>
            </a:r>
          </a:p>
          <a:p>
            <a:endParaRPr lang="en-US" altLang="en-US">
              <a:latin typeface="Times New Roman" panose="02020603050405020304" pitchFamily="18" charset="0"/>
            </a:endParaRPr>
          </a:p>
          <a:p>
            <a:r>
              <a:rPr lang="en-US" altLang="en-US">
                <a:latin typeface="Times New Roman" panose="02020603050405020304" pitchFamily="18" charset="0"/>
              </a:rPr>
              <a:t>The qualifications to register as a merit badge counselor are:</a:t>
            </a:r>
          </a:p>
          <a:p>
            <a:endParaRPr lang="en-US" altLang="en-US">
              <a:latin typeface="Times New Roman" panose="02020603050405020304" pitchFamily="18" charset="0"/>
            </a:endParaRPr>
          </a:p>
        </p:txBody>
      </p:sp>
      <p:sp>
        <p:nvSpPr>
          <p:cNvPr id="24580" name="Date Placeholder 3">
            <a:extLst>
              <a:ext uri="{FF2B5EF4-FFF2-40B4-BE49-F238E27FC236}">
                <a16:creationId xmlns:a16="http://schemas.microsoft.com/office/drawing/2014/main" id="{FE19F228-1AAE-4F3B-A876-5736406D603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964325-ECC7-45AF-B2BF-9313DDB8258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4581" name="Slide Number Placeholder 4">
            <a:extLst>
              <a:ext uri="{FF2B5EF4-FFF2-40B4-BE49-F238E27FC236}">
                <a16:creationId xmlns:a16="http://schemas.microsoft.com/office/drawing/2014/main" id="{99BDC4F8-9A03-4D48-9D09-27A084DE8F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27204EF6-EFEA-4755-ABE0-4549F109080B}" type="slidenum">
              <a:rPr lang="en-US" altLang="en-US">
                <a:latin typeface="Calibri" panose="020F0502020204030204" pitchFamily="34" charset="0"/>
                <a:ea typeface="ヒラギノ角ゴ Pro W3" charset="-128"/>
              </a:rPr>
              <a:pPr>
                <a:spcBef>
                  <a:spcPct val="0"/>
                </a:spcBef>
                <a:buClrTx/>
                <a:buFontTx/>
                <a:buNone/>
              </a:pPr>
              <a:t>6</a:t>
            </a:fld>
            <a:endParaRPr lang="en-US" altLang="en-US">
              <a:latin typeface="Calibri" panose="020F0502020204030204" pitchFamily="34" charset="0"/>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9A2DB46-9A2D-496D-9F24-4199236312F5}"/>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EEEF4A4A-C02A-496A-84C7-CA514B469BA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r>
              <a:rPr lang="en-US" altLang="en-US">
                <a:latin typeface="Times New Roman" panose="02020603050405020304" pitchFamily="18" charset="0"/>
              </a:rPr>
              <a:t>If you have adults in your troop serving as merit badge counselors make sure they are registered as a merit badge counselor. Even if they are registered in another position within the troop, they will need to submit a new adult application which is approved by the council advancement committee not the troop. There is no fee to register as a merit badge counselor.</a:t>
            </a:r>
          </a:p>
          <a:p>
            <a:endParaRPr lang="en-US" altLang="en-US">
              <a:latin typeface="Times New Roman" panose="02020603050405020304" pitchFamily="18" charset="0"/>
            </a:endParaRPr>
          </a:p>
          <a:p>
            <a:r>
              <a:rPr lang="en-US" altLang="en-US">
                <a:latin typeface="Times New Roman" panose="02020603050405020304" pitchFamily="18" charset="0"/>
              </a:rPr>
              <a:t>The qualifications to register as a merit badge counselor are:</a:t>
            </a:r>
          </a:p>
          <a:p>
            <a:endParaRPr lang="en-US" altLang="en-US">
              <a:latin typeface="Times New Roman" panose="02020603050405020304" pitchFamily="18" charset="0"/>
            </a:endParaRPr>
          </a:p>
        </p:txBody>
      </p:sp>
      <p:sp>
        <p:nvSpPr>
          <p:cNvPr id="24580" name="Date Placeholder 3">
            <a:extLst>
              <a:ext uri="{FF2B5EF4-FFF2-40B4-BE49-F238E27FC236}">
                <a16:creationId xmlns:a16="http://schemas.microsoft.com/office/drawing/2014/main" id="{FE19F228-1AAE-4F3B-A876-5736406D603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964325-ECC7-45AF-B2BF-9313DDB8258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4581" name="Slide Number Placeholder 4">
            <a:extLst>
              <a:ext uri="{FF2B5EF4-FFF2-40B4-BE49-F238E27FC236}">
                <a16:creationId xmlns:a16="http://schemas.microsoft.com/office/drawing/2014/main" id="{99BDC4F8-9A03-4D48-9D09-27A084DE8FE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27204EF6-EFEA-4755-ABE0-4549F109080B}" type="slidenum">
              <a:rPr lang="en-US" altLang="en-US">
                <a:latin typeface="Calibri" panose="020F0502020204030204" pitchFamily="34" charset="0"/>
                <a:ea typeface="ヒラギノ角ゴ Pro W3" charset="-128"/>
              </a:rPr>
              <a:pPr>
                <a:spcBef>
                  <a:spcPct val="0"/>
                </a:spcBef>
                <a:buClrTx/>
                <a:buFontTx/>
                <a:buNone/>
              </a:pPr>
              <a:t>7</a:t>
            </a:fld>
            <a:endParaRPr lang="en-US" altLang="en-US">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59133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58502F9-B7A4-46BE-B711-B774A2D28F4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E00C898-EB61-409F-8619-B97EF54AB6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26628" name="Date Placeholder 3">
            <a:extLst>
              <a:ext uri="{FF2B5EF4-FFF2-40B4-BE49-F238E27FC236}">
                <a16:creationId xmlns:a16="http://schemas.microsoft.com/office/drawing/2014/main" id="{6CB3D78E-1609-40E4-B164-1AEDB849D83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5C0B44-8CB5-4ECF-BBD9-8C89E98FFF5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6629" name="Slide Number Placeholder 4">
            <a:extLst>
              <a:ext uri="{FF2B5EF4-FFF2-40B4-BE49-F238E27FC236}">
                <a16:creationId xmlns:a16="http://schemas.microsoft.com/office/drawing/2014/main" id="{404DB529-B39A-4874-901A-DF6457A634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CDD7629-7A13-41FE-8E1E-AFD186681FAC}" type="slidenum">
              <a:rPr lang="en-US" altLang="en-US">
                <a:latin typeface="Calibri" panose="020F0502020204030204" pitchFamily="34" charset="0"/>
                <a:ea typeface="ヒラギノ角ゴ Pro W3" charset="-128"/>
              </a:rPr>
              <a:pPr>
                <a:spcBef>
                  <a:spcPct val="0"/>
                </a:spcBef>
                <a:buClrTx/>
                <a:buFontTx/>
                <a:buNone/>
              </a:pPr>
              <a:t>8</a:t>
            </a:fld>
            <a:endParaRPr lang="en-US" altLang="en-US">
              <a:latin typeface="Calibri" panose="020F0502020204030204" pitchFamily="34"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58502F9-B7A4-46BE-B711-B774A2D28F41}"/>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E00C898-EB61-409F-8619-B97EF54AB69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Scouts BSA Interest Topic</a:t>
            </a:r>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p:txBody>
      </p:sp>
      <p:sp>
        <p:nvSpPr>
          <p:cNvPr id="26628" name="Date Placeholder 3">
            <a:extLst>
              <a:ext uri="{FF2B5EF4-FFF2-40B4-BE49-F238E27FC236}">
                <a16:creationId xmlns:a16="http://schemas.microsoft.com/office/drawing/2014/main" id="{6CB3D78E-1609-40E4-B164-1AEDB849D83D}"/>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8D5C0B44-8CB5-4ECF-BBD9-8C89E98FFF51}" type="datetime1">
              <a:rPr lang="en-US" altLang="en-US">
                <a:latin typeface="Calibri" panose="020F0502020204030204" pitchFamily="34" charset="0"/>
                <a:ea typeface="ヒラギノ角ゴ Pro W3" charset="-128"/>
              </a:rPr>
              <a:pPr>
                <a:spcBef>
                  <a:spcPct val="0"/>
                </a:spcBef>
                <a:buClrTx/>
                <a:buFontTx/>
                <a:buNone/>
              </a:pPr>
              <a:t>3/4/2020</a:t>
            </a:fld>
            <a:endParaRPr lang="en-US" altLang="en-US">
              <a:latin typeface="Calibri" panose="020F0502020204030204" pitchFamily="34" charset="0"/>
              <a:ea typeface="ヒラギノ角ゴ Pro W3" charset="-128"/>
            </a:endParaRPr>
          </a:p>
        </p:txBody>
      </p:sp>
      <p:sp>
        <p:nvSpPr>
          <p:cNvPr id="26629" name="Slide Number Placeholder 4">
            <a:extLst>
              <a:ext uri="{FF2B5EF4-FFF2-40B4-BE49-F238E27FC236}">
                <a16:creationId xmlns:a16="http://schemas.microsoft.com/office/drawing/2014/main" id="{404DB529-B39A-4874-901A-DF6457A6341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fld id="{6CDD7629-7A13-41FE-8E1E-AFD186681FAC}" type="slidenum">
              <a:rPr lang="en-US" altLang="en-US">
                <a:latin typeface="Calibri" panose="020F0502020204030204" pitchFamily="34" charset="0"/>
                <a:ea typeface="ヒラギノ角ゴ Pro W3" charset="-128"/>
              </a:rPr>
              <a:pPr>
                <a:spcBef>
                  <a:spcPct val="0"/>
                </a:spcBef>
                <a:buClrTx/>
                <a:buFontTx/>
                <a:buNone/>
              </a:pPr>
              <a:t>9</a:t>
            </a:fld>
            <a:endParaRPr lang="en-US" altLang="en-US">
              <a:latin typeface="Calibri" panose="020F0502020204030204" pitchFamily="34" charset="0"/>
              <a:ea typeface="ヒラギノ角ゴ Pro W3" charset="-128"/>
            </a:endParaRPr>
          </a:p>
        </p:txBody>
      </p:sp>
    </p:spTree>
    <p:extLst>
      <p:ext uri="{BB962C8B-B14F-4D97-AF65-F5344CB8AC3E}">
        <p14:creationId xmlns:p14="http://schemas.microsoft.com/office/powerpoint/2010/main" val="1403709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8937DD1-70B0-453C-A1F4-A4E7EE28F2F2}"/>
              </a:ext>
            </a:extLst>
          </p:cNvPr>
          <p:cNvSpPr>
            <a:spLocks noGrp="1" noChangeArrowheads="1"/>
          </p:cNvSpPr>
          <p:nvPr>
            <p:ph type="sldNum" idx="10"/>
          </p:nvPr>
        </p:nvSpPr>
        <p:spPr>
          <a:ln/>
        </p:spPr>
        <p:txBody>
          <a:bodyPr/>
          <a:lstStyle>
            <a:lvl1pPr>
              <a:defRPr/>
            </a:lvl1pPr>
          </a:lstStyle>
          <a:p>
            <a:pPr>
              <a:defRPr/>
            </a:pPr>
            <a:fld id="{5123420E-5BF3-4307-91FD-7CA3C192ED0A}" type="slidenum">
              <a:rPr lang="en-US" altLang="en-US"/>
              <a:pPr>
                <a:defRPr/>
              </a:pPr>
              <a:t>‹#›</a:t>
            </a:fld>
            <a:endParaRPr lang="en-US" altLang="en-US"/>
          </a:p>
        </p:txBody>
      </p:sp>
      <p:sp>
        <p:nvSpPr>
          <p:cNvPr id="5" name="Rectangle 6">
            <a:extLst>
              <a:ext uri="{FF2B5EF4-FFF2-40B4-BE49-F238E27FC236}">
                <a16:creationId xmlns:a16="http://schemas.microsoft.com/office/drawing/2014/main" id="{DC47FEF0-2439-4AA7-B0B8-6EC0D26B91D0}"/>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545955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9C4190-9005-4230-B3AA-7439D28BE8EF}"/>
              </a:ext>
            </a:extLst>
          </p:cNvPr>
          <p:cNvSpPr>
            <a:spLocks noGrp="1" noChangeArrowheads="1"/>
          </p:cNvSpPr>
          <p:nvPr>
            <p:ph type="sldNum" idx="10"/>
          </p:nvPr>
        </p:nvSpPr>
        <p:spPr>
          <a:ln/>
        </p:spPr>
        <p:txBody>
          <a:bodyPr/>
          <a:lstStyle>
            <a:lvl1pPr>
              <a:defRPr/>
            </a:lvl1pPr>
          </a:lstStyle>
          <a:p>
            <a:pPr>
              <a:defRPr/>
            </a:pPr>
            <a:fld id="{7B1F28A0-8F07-4D8F-B2B2-94E31ABB3E75}" type="slidenum">
              <a:rPr lang="en-US" altLang="en-US"/>
              <a:pPr>
                <a:defRPr/>
              </a:pPr>
              <a:t>‹#›</a:t>
            </a:fld>
            <a:endParaRPr lang="en-US" altLang="en-US"/>
          </a:p>
        </p:txBody>
      </p:sp>
      <p:sp>
        <p:nvSpPr>
          <p:cNvPr id="5" name="Rectangle 6">
            <a:extLst>
              <a:ext uri="{FF2B5EF4-FFF2-40B4-BE49-F238E27FC236}">
                <a16:creationId xmlns:a16="http://schemas.microsoft.com/office/drawing/2014/main" id="{1A859A01-743B-4683-A13F-E83BEE953666}"/>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41395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1AE0C75-1B16-40B8-903B-636A826BE95E}"/>
              </a:ext>
            </a:extLst>
          </p:cNvPr>
          <p:cNvSpPr>
            <a:spLocks noGrp="1" noChangeArrowheads="1"/>
          </p:cNvSpPr>
          <p:nvPr>
            <p:ph type="sldNum" idx="10"/>
          </p:nvPr>
        </p:nvSpPr>
        <p:spPr>
          <a:ln/>
        </p:spPr>
        <p:txBody>
          <a:bodyPr/>
          <a:lstStyle>
            <a:lvl1pPr>
              <a:defRPr/>
            </a:lvl1pPr>
          </a:lstStyle>
          <a:p>
            <a:pPr>
              <a:defRPr/>
            </a:pPr>
            <a:fld id="{8CE4EE14-E7BE-415F-B58A-A02A62214FD5}" type="slidenum">
              <a:rPr lang="en-US" altLang="en-US"/>
              <a:pPr>
                <a:defRPr/>
              </a:pPr>
              <a:t>‹#›</a:t>
            </a:fld>
            <a:endParaRPr lang="en-US" altLang="en-US"/>
          </a:p>
        </p:txBody>
      </p:sp>
      <p:sp>
        <p:nvSpPr>
          <p:cNvPr id="5" name="Rectangle 6">
            <a:extLst>
              <a:ext uri="{FF2B5EF4-FFF2-40B4-BE49-F238E27FC236}">
                <a16:creationId xmlns:a16="http://schemas.microsoft.com/office/drawing/2014/main" id="{6C450E3B-E3C6-44BB-BB98-96BB4EAC5F32}"/>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180195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C37F7031-41BD-4479-ADB5-A875465ADD48}"/>
              </a:ext>
            </a:extLst>
          </p:cNvPr>
          <p:cNvSpPr>
            <a:spLocks noGrp="1" noChangeArrowheads="1"/>
          </p:cNvSpPr>
          <p:nvPr>
            <p:ph type="sldNum" idx="10"/>
          </p:nvPr>
        </p:nvSpPr>
        <p:spPr>
          <a:ln/>
        </p:spPr>
        <p:txBody>
          <a:bodyPr/>
          <a:lstStyle>
            <a:lvl1pPr>
              <a:defRPr/>
            </a:lvl1pPr>
          </a:lstStyle>
          <a:p>
            <a:pPr>
              <a:defRPr/>
            </a:pPr>
            <a:fld id="{2EC30193-6BCF-47F8-A4CE-FDF6325CFF39}" type="slidenum">
              <a:rPr lang="en-US" altLang="en-US"/>
              <a:pPr>
                <a:defRPr/>
              </a:pPr>
              <a:t>‹#›</a:t>
            </a:fld>
            <a:endParaRPr lang="en-US" altLang="en-US"/>
          </a:p>
        </p:txBody>
      </p:sp>
      <p:sp>
        <p:nvSpPr>
          <p:cNvPr id="5" name="Rectangle 8">
            <a:extLst>
              <a:ext uri="{FF2B5EF4-FFF2-40B4-BE49-F238E27FC236}">
                <a16:creationId xmlns:a16="http://schemas.microsoft.com/office/drawing/2014/main" id="{278D0539-8FBB-46AB-B864-1F9288CC42B9}"/>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63404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CEEECB1-6A9B-44F5-9D1A-014970AF33F4}"/>
              </a:ext>
            </a:extLst>
          </p:cNvPr>
          <p:cNvSpPr>
            <a:spLocks noGrp="1" noChangeArrowheads="1"/>
          </p:cNvSpPr>
          <p:nvPr>
            <p:ph type="sldNum" idx="10"/>
          </p:nvPr>
        </p:nvSpPr>
        <p:spPr>
          <a:ln/>
        </p:spPr>
        <p:txBody>
          <a:bodyPr/>
          <a:lstStyle>
            <a:lvl1pPr>
              <a:defRPr/>
            </a:lvl1pPr>
          </a:lstStyle>
          <a:p>
            <a:pPr>
              <a:defRPr/>
            </a:pPr>
            <a:fld id="{A73D7975-311E-4A05-A82D-80083C9BA5D3}" type="slidenum">
              <a:rPr lang="en-US" altLang="en-US"/>
              <a:pPr>
                <a:defRPr/>
              </a:pPr>
              <a:t>‹#›</a:t>
            </a:fld>
            <a:endParaRPr lang="en-US" altLang="en-US"/>
          </a:p>
        </p:txBody>
      </p:sp>
      <p:sp>
        <p:nvSpPr>
          <p:cNvPr id="5" name="Rectangle 8">
            <a:extLst>
              <a:ext uri="{FF2B5EF4-FFF2-40B4-BE49-F238E27FC236}">
                <a16:creationId xmlns:a16="http://schemas.microsoft.com/office/drawing/2014/main" id="{D7898B1A-9FBC-45B4-B8B6-564A537237E1}"/>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1674518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83565E52-33C7-4CF9-A2F6-1983B91FEAED}"/>
              </a:ext>
            </a:extLst>
          </p:cNvPr>
          <p:cNvSpPr>
            <a:spLocks noGrp="1" noChangeArrowheads="1"/>
          </p:cNvSpPr>
          <p:nvPr>
            <p:ph type="sldNum" idx="10"/>
          </p:nvPr>
        </p:nvSpPr>
        <p:spPr>
          <a:ln/>
        </p:spPr>
        <p:txBody>
          <a:bodyPr/>
          <a:lstStyle>
            <a:lvl1pPr>
              <a:defRPr/>
            </a:lvl1pPr>
          </a:lstStyle>
          <a:p>
            <a:pPr>
              <a:defRPr/>
            </a:pPr>
            <a:fld id="{2AB6B25D-BE20-4733-9CC3-5B439DDECB4B}" type="slidenum">
              <a:rPr lang="en-US" altLang="en-US"/>
              <a:pPr>
                <a:defRPr/>
              </a:pPr>
              <a:t>‹#›</a:t>
            </a:fld>
            <a:endParaRPr lang="en-US" altLang="en-US"/>
          </a:p>
        </p:txBody>
      </p:sp>
      <p:sp>
        <p:nvSpPr>
          <p:cNvPr id="5" name="Rectangle 8">
            <a:extLst>
              <a:ext uri="{FF2B5EF4-FFF2-40B4-BE49-F238E27FC236}">
                <a16:creationId xmlns:a16="http://schemas.microsoft.com/office/drawing/2014/main" id="{75B9A8CA-4895-4C3A-BE8E-C550D82AA76D}"/>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427719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B8EDAB1F-5D12-47F1-8F3F-6809E5135E4E}"/>
              </a:ext>
            </a:extLst>
          </p:cNvPr>
          <p:cNvSpPr>
            <a:spLocks noGrp="1" noChangeArrowheads="1"/>
          </p:cNvSpPr>
          <p:nvPr>
            <p:ph type="sldNum" idx="10"/>
          </p:nvPr>
        </p:nvSpPr>
        <p:spPr>
          <a:ln/>
        </p:spPr>
        <p:txBody>
          <a:bodyPr/>
          <a:lstStyle>
            <a:lvl1pPr>
              <a:defRPr/>
            </a:lvl1pPr>
          </a:lstStyle>
          <a:p>
            <a:pPr>
              <a:defRPr/>
            </a:pPr>
            <a:fld id="{3F55E9CF-18B1-43A4-BAB8-C2E2BF7D73FB}" type="slidenum">
              <a:rPr lang="en-US" altLang="en-US"/>
              <a:pPr>
                <a:defRPr/>
              </a:pPr>
              <a:t>‹#›</a:t>
            </a:fld>
            <a:endParaRPr lang="en-US" altLang="en-US"/>
          </a:p>
        </p:txBody>
      </p:sp>
      <p:sp>
        <p:nvSpPr>
          <p:cNvPr id="6" name="Rectangle 8">
            <a:extLst>
              <a:ext uri="{FF2B5EF4-FFF2-40B4-BE49-F238E27FC236}">
                <a16:creationId xmlns:a16="http://schemas.microsoft.com/office/drawing/2014/main" id="{37108D17-9D71-4AB3-8CB3-B3AEFDA65DF7}"/>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9809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5898D1E5-B7BB-4006-A17D-5FAE6B3770BB}"/>
              </a:ext>
            </a:extLst>
          </p:cNvPr>
          <p:cNvSpPr>
            <a:spLocks noGrp="1" noChangeArrowheads="1"/>
          </p:cNvSpPr>
          <p:nvPr>
            <p:ph type="sldNum" idx="10"/>
          </p:nvPr>
        </p:nvSpPr>
        <p:spPr>
          <a:ln/>
        </p:spPr>
        <p:txBody>
          <a:bodyPr/>
          <a:lstStyle>
            <a:lvl1pPr>
              <a:defRPr/>
            </a:lvl1pPr>
          </a:lstStyle>
          <a:p>
            <a:pPr>
              <a:defRPr/>
            </a:pPr>
            <a:fld id="{C8A61577-3235-412F-A19B-B1A39D28AA5B}" type="slidenum">
              <a:rPr lang="en-US" altLang="en-US"/>
              <a:pPr>
                <a:defRPr/>
              </a:pPr>
              <a:t>‹#›</a:t>
            </a:fld>
            <a:endParaRPr lang="en-US" altLang="en-US"/>
          </a:p>
        </p:txBody>
      </p:sp>
      <p:sp>
        <p:nvSpPr>
          <p:cNvPr id="8" name="Rectangle 8">
            <a:extLst>
              <a:ext uri="{FF2B5EF4-FFF2-40B4-BE49-F238E27FC236}">
                <a16:creationId xmlns:a16="http://schemas.microsoft.com/office/drawing/2014/main" id="{A8B6990E-D783-4272-A502-986BC1824F2D}"/>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555674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B7A1E9D2-D0EE-44A6-A6FE-984EAD25DB16}"/>
              </a:ext>
            </a:extLst>
          </p:cNvPr>
          <p:cNvSpPr>
            <a:spLocks noGrp="1" noChangeArrowheads="1"/>
          </p:cNvSpPr>
          <p:nvPr>
            <p:ph type="sldNum" idx="10"/>
          </p:nvPr>
        </p:nvSpPr>
        <p:spPr>
          <a:ln/>
        </p:spPr>
        <p:txBody>
          <a:bodyPr/>
          <a:lstStyle>
            <a:lvl1pPr>
              <a:defRPr/>
            </a:lvl1pPr>
          </a:lstStyle>
          <a:p>
            <a:pPr>
              <a:defRPr/>
            </a:pPr>
            <a:fld id="{D6CF1688-6D91-4532-9811-935DBD3BC2B4}" type="slidenum">
              <a:rPr lang="en-US" altLang="en-US"/>
              <a:pPr>
                <a:defRPr/>
              </a:pPr>
              <a:t>‹#›</a:t>
            </a:fld>
            <a:endParaRPr lang="en-US" altLang="en-US"/>
          </a:p>
        </p:txBody>
      </p:sp>
      <p:sp>
        <p:nvSpPr>
          <p:cNvPr id="4" name="Rectangle 8">
            <a:extLst>
              <a:ext uri="{FF2B5EF4-FFF2-40B4-BE49-F238E27FC236}">
                <a16:creationId xmlns:a16="http://schemas.microsoft.com/office/drawing/2014/main" id="{62CC0776-65D6-4A15-ACF1-3B68B302C99B}"/>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976883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5E35AB8D-0896-4A64-8DD2-2A995256FD70}"/>
              </a:ext>
            </a:extLst>
          </p:cNvPr>
          <p:cNvSpPr>
            <a:spLocks noGrp="1" noChangeArrowheads="1"/>
          </p:cNvSpPr>
          <p:nvPr>
            <p:ph type="sldNum" idx="10"/>
          </p:nvPr>
        </p:nvSpPr>
        <p:spPr>
          <a:ln/>
        </p:spPr>
        <p:txBody>
          <a:bodyPr/>
          <a:lstStyle>
            <a:lvl1pPr>
              <a:defRPr/>
            </a:lvl1pPr>
          </a:lstStyle>
          <a:p>
            <a:pPr>
              <a:defRPr/>
            </a:pPr>
            <a:fld id="{866228AF-A75E-425E-AE2B-657253B0B32D}" type="slidenum">
              <a:rPr lang="en-US" altLang="en-US"/>
              <a:pPr>
                <a:defRPr/>
              </a:pPr>
              <a:t>‹#›</a:t>
            </a:fld>
            <a:endParaRPr lang="en-US" altLang="en-US"/>
          </a:p>
        </p:txBody>
      </p:sp>
      <p:sp>
        <p:nvSpPr>
          <p:cNvPr id="3" name="Rectangle 8">
            <a:extLst>
              <a:ext uri="{FF2B5EF4-FFF2-40B4-BE49-F238E27FC236}">
                <a16:creationId xmlns:a16="http://schemas.microsoft.com/office/drawing/2014/main" id="{64C15C0A-8072-452B-9685-D521E2ED4DB0}"/>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6984920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6B889F2-D6EC-4B9E-8351-8A547BD5B6D3}"/>
              </a:ext>
            </a:extLst>
          </p:cNvPr>
          <p:cNvSpPr>
            <a:spLocks noGrp="1" noChangeArrowheads="1"/>
          </p:cNvSpPr>
          <p:nvPr>
            <p:ph type="sldNum" idx="10"/>
          </p:nvPr>
        </p:nvSpPr>
        <p:spPr>
          <a:ln/>
        </p:spPr>
        <p:txBody>
          <a:bodyPr/>
          <a:lstStyle>
            <a:lvl1pPr>
              <a:defRPr/>
            </a:lvl1pPr>
          </a:lstStyle>
          <a:p>
            <a:pPr>
              <a:defRPr/>
            </a:pPr>
            <a:fld id="{20354CF2-119B-4731-8129-A585D262B1B9}" type="slidenum">
              <a:rPr lang="en-US" altLang="en-US"/>
              <a:pPr>
                <a:defRPr/>
              </a:pPr>
              <a:t>‹#›</a:t>
            </a:fld>
            <a:endParaRPr lang="en-US" altLang="en-US"/>
          </a:p>
        </p:txBody>
      </p:sp>
      <p:sp>
        <p:nvSpPr>
          <p:cNvPr id="6" name="Rectangle 8">
            <a:extLst>
              <a:ext uri="{FF2B5EF4-FFF2-40B4-BE49-F238E27FC236}">
                <a16:creationId xmlns:a16="http://schemas.microsoft.com/office/drawing/2014/main" id="{D570F55B-BAD5-4D59-BC78-C63A5EB2CE43}"/>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16898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7C737A-AE24-46DE-B1FE-E18FE6C6EB6B}"/>
              </a:ext>
            </a:extLst>
          </p:cNvPr>
          <p:cNvSpPr>
            <a:spLocks noGrp="1" noChangeArrowheads="1"/>
          </p:cNvSpPr>
          <p:nvPr>
            <p:ph type="sldNum" idx="10"/>
          </p:nvPr>
        </p:nvSpPr>
        <p:spPr>
          <a:ln/>
        </p:spPr>
        <p:txBody>
          <a:bodyPr/>
          <a:lstStyle>
            <a:lvl1pPr>
              <a:defRPr/>
            </a:lvl1pPr>
          </a:lstStyle>
          <a:p>
            <a:pPr>
              <a:defRPr/>
            </a:pPr>
            <a:fld id="{561A7D35-2024-4DF8-92A4-57F7AE4FF862}" type="slidenum">
              <a:rPr lang="en-US" altLang="en-US"/>
              <a:pPr>
                <a:defRPr/>
              </a:pPr>
              <a:t>‹#›</a:t>
            </a:fld>
            <a:endParaRPr lang="en-US" altLang="en-US"/>
          </a:p>
        </p:txBody>
      </p:sp>
      <p:sp>
        <p:nvSpPr>
          <p:cNvPr id="5" name="Rectangle 6">
            <a:extLst>
              <a:ext uri="{FF2B5EF4-FFF2-40B4-BE49-F238E27FC236}">
                <a16:creationId xmlns:a16="http://schemas.microsoft.com/office/drawing/2014/main" id="{8707F93E-4411-4C82-AD8B-E8D4E4FBBC13}"/>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358463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FE9CA20-77D8-45E8-A406-2462E934EA6E}"/>
              </a:ext>
            </a:extLst>
          </p:cNvPr>
          <p:cNvSpPr>
            <a:spLocks noGrp="1" noChangeArrowheads="1"/>
          </p:cNvSpPr>
          <p:nvPr>
            <p:ph type="sldNum" idx="10"/>
          </p:nvPr>
        </p:nvSpPr>
        <p:spPr>
          <a:ln/>
        </p:spPr>
        <p:txBody>
          <a:bodyPr/>
          <a:lstStyle>
            <a:lvl1pPr>
              <a:defRPr/>
            </a:lvl1pPr>
          </a:lstStyle>
          <a:p>
            <a:pPr>
              <a:defRPr/>
            </a:pPr>
            <a:fld id="{E0257EA2-155F-45F3-85C2-EB59EE6250DD}" type="slidenum">
              <a:rPr lang="en-US" altLang="en-US"/>
              <a:pPr>
                <a:defRPr/>
              </a:pPr>
              <a:t>‹#›</a:t>
            </a:fld>
            <a:endParaRPr lang="en-US" altLang="en-US"/>
          </a:p>
        </p:txBody>
      </p:sp>
      <p:sp>
        <p:nvSpPr>
          <p:cNvPr id="6" name="Rectangle 8">
            <a:extLst>
              <a:ext uri="{FF2B5EF4-FFF2-40B4-BE49-F238E27FC236}">
                <a16:creationId xmlns:a16="http://schemas.microsoft.com/office/drawing/2014/main" id="{DBBB1601-C375-4C1B-BCE7-B66BF88FA2DC}"/>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513516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7FF545A-5591-422E-9567-D3603CCF2664}"/>
              </a:ext>
            </a:extLst>
          </p:cNvPr>
          <p:cNvSpPr>
            <a:spLocks noGrp="1" noChangeArrowheads="1"/>
          </p:cNvSpPr>
          <p:nvPr>
            <p:ph type="sldNum" idx="10"/>
          </p:nvPr>
        </p:nvSpPr>
        <p:spPr>
          <a:ln/>
        </p:spPr>
        <p:txBody>
          <a:bodyPr/>
          <a:lstStyle>
            <a:lvl1pPr>
              <a:defRPr/>
            </a:lvl1pPr>
          </a:lstStyle>
          <a:p>
            <a:pPr>
              <a:defRPr/>
            </a:pPr>
            <a:fld id="{50C27F9D-4FCE-41CB-A251-19DCDEC73078}" type="slidenum">
              <a:rPr lang="en-US" altLang="en-US"/>
              <a:pPr>
                <a:defRPr/>
              </a:pPr>
              <a:t>‹#›</a:t>
            </a:fld>
            <a:endParaRPr lang="en-US" altLang="en-US"/>
          </a:p>
        </p:txBody>
      </p:sp>
      <p:sp>
        <p:nvSpPr>
          <p:cNvPr id="5" name="Rectangle 8">
            <a:extLst>
              <a:ext uri="{FF2B5EF4-FFF2-40B4-BE49-F238E27FC236}">
                <a16:creationId xmlns:a16="http://schemas.microsoft.com/office/drawing/2014/main" id="{55DCD8D9-4892-47BA-8F49-D523FD14934B}"/>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575002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66DE0BB5-5F77-4935-961E-17AB06379F87}"/>
              </a:ext>
            </a:extLst>
          </p:cNvPr>
          <p:cNvSpPr>
            <a:spLocks noGrp="1" noChangeArrowheads="1"/>
          </p:cNvSpPr>
          <p:nvPr>
            <p:ph type="sldNum" idx="10"/>
          </p:nvPr>
        </p:nvSpPr>
        <p:spPr>
          <a:ln/>
        </p:spPr>
        <p:txBody>
          <a:bodyPr/>
          <a:lstStyle>
            <a:lvl1pPr>
              <a:defRPr/>
            </a:lvl1pPr>
          </a:lstStyle>
          <a:p>
            <a:pPr>
              <a:defRPr/>
            </a:pPr>
            <a:fld id="{FA84B09D-7EC7-4E0D-9CBC-5C99120099A2}" type="slidenum">
              <a:rPr lang="en-US" altLang="en-US"/>
              <a:pPr>
                <a:defRPr/>
              </a:pPr>
              <a:t>‹#›</a:t>
            </a:fld>
            <a:endParaRPr lang="en-US" altLang="en-US"/>
          </a:p>
        </p:txBody>
      </p:sp>
      <p:sp>
        <p:nvSpPr>
          <p:cNvPr id="5" name="Rectangle 8">
            <a:extLst>
              <a:ext uri="{FF2B5EF4-FFF2-40B4-BE49-F238E27FC236}">
                <a16:creationId xmlns:a16="http://schemas.microsoft.com/office/drawing/2014/main" id="{A9FE7EAB-CDCB-41BC-95DB-FE21D0A9B0C4}"/>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6996315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F29962BD-A029-4D96-A873-A86789CC5A53}"/>
              </a:ext>
            </a:extLst>
          </p:cNvPr>
          <p:cNvSpPr>
            <a:spLocks noGrp="1" noChangeArrowheads="1"/>
          </p:cNvSpPr>
          <p:nvPr>
            <p:ph type="sldNum" idx="10"/>
          </p:nvPr>
        </p:nvSpPr>
        <p:spPr>
          <a:ln/>
        </p:spPr>
        <p:txBody>
          <a:bodyPr/>
          <a:lstStyle>
            <a:lvl1pPr>
              <a:defRPr/>
            </a:lvl1pPr>
          </a:lstStyle>
          <a:p>
            <a:pPr>
              <a:defRPr/>
            </a:pPr>
            <a:fld id="{5AFB0A70-7B25-41C6-A946-34349D42B746}" type="slidenum">
              <a:rPr lang="en-US" altLang="en-US"/>
              <a:pPr>
                <a:defRPr/>
              </a:pPr>
              <a:t>‹#›</a:t>
            </a:fld>
            <a:endParaRPr lang="en-US" altLang="en-US"/>
          </a:p>
        </p:txBody>
      </p:sp>
      <p:sp>
        <p:nvSpPr>
          <p:cNvPr id="5" name="Rectangle 8">
            <a:extLst>
              <a:ext uri="{FF2B5EF4-FFF2-40B4-BE49-F238E27FC236}">
                <a16:creationId xmlns:a16="http://schemas.microsoft.com/office/drawing/2014/main" id="{80C3D75A-49E2-4BE5-B7DB-D7A22E936DEF}"/>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14412028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E194CF72-B09C-4F17-AC38-7B6987A2DC8D}"/>
              </a:ext>
            </a:extLst>
          </p:cNvPr>
          <p:cNvSpPr>
            <a:spLocks noGrp="1" noChangeArrowheads="1"/>
          </p:cNvSpPr>
          <p:nvPr>
            <p:ph type="sldNum" idx="10"/>
          </p:nvPr>
        </p:nvSpPr>
        <p:spPr>
          <a:ln/>
        </p:spPr>
        <p:txBody>
          <a:bodyPr/>
          <a:lstStyle>
            <a:lvl1pPr>
              <a:defRPr/>
            </a:lvl1pPr>
          </a:lstStyle>
          <a:p>
            <a:pPr>
              <a:defRPr/>
            </a:pPr>
            <a:fld id="{1A30F31C-F880-4FF2-9985-9C5D5C2D123C}" type="slidenum">
              <a:rPr lang="en-US" altLang="en-US"/>
              <a:pPr>
                <a:defRPr/>
              </a:pPr>
              <a:t>‹#›</a:t>
            </a:fld>
            <a:endParaRPr lang="en-US" altLang="en-US"/>
          </a:p>
        </p:txBody>
      </p:sp>
      <p:sp>
        <p:nvSpPr>
          <p:cNvPr id="5" name="Rectangle 8">
            <a:extLst>
              <a:ext uri="{FF2B5EF4-FFF2-40B4-BE49-F238E27FC236}">
                <a16:creationId xmlns:a16="http://schemas.microsoft.com/office/drawing/2014/main" id="{AC6D355C-99E8-4904-8136-219420E69ABA}"/>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19144116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5D008564-6F62-4C87-BE25-AFC749490AE7}"/>
              </a:ext>
            </a:extLst>
          </p:cNvPr>
          <p:cNvSpPr>
            <a:spLocks noGrp="1" noChangeArrowheads="1"/>
          </p:cNvSpPr>
          <p:nvPr>
            <p:ph type="sldNum" idx="10"/>
          </p:nvPr>
        </p:nvSpPr>
        <p:spPr>
          <a:ln/>
        </p:spPr>
        <p:txBody>
          <a:bodyPr/>
          <a:lstStyle>
            <a:lvl1pPr>
              <a:defRPr/>
            </a:lvl1pPr>
          </a:lstStyle>
          <a:p>
            <a:pPr>
              <a:defRPr/>
            </a:pPr>
            <a:fld id="{6D749E70-BFBA-4CFB-A2DC-39EEF14348EC}" type="slidenum">
              <a:rPr lang="en-US" altLang="en-US"/>
              <a:pPr>
                <a:defRPr/>
              </a:pPr>
              <a:t>‹#›</a:t>
            </a:fld>
            <a:endParaRPr lang="en-US" altLang="en-US"/>
          </a:p>
        </p:txBody>
      </p:sp>
      <p:sp>
        <p:nvSpPr>
          <p:cNvPr id="5" name="Rectangle 8">
            <a:extLst>
              <a:ext uri="{FF2B5EF4-FFF2-40B4-BE49-F238E27FC236}">
                <a16:creationId xmlns:a16="http://schemas.microsoft.com/office/drawing/2014/main" id="{6B3358C8-6C43-4EC3-A8BB-9EEC854E6260}"/>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244085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9DBBC1D9-5B2E-468B-8C67-63B690DF119A}"/>
              </a:ext>
            </a:extLst>
          </p:cNvPr>
          <p:cNvSpPr>
            <a:spLocks noGrp="1" noChangeArrowheads="1"/>
          </p:cNvSpPr>
          <p:nvPr>
            <p:ph type="sldNum" idx="10"/>
          </p:nvPr>
        </p:nvSpPr>
        <p:spPr>
          <a:ln/>
        </p:spPr>
        <p:txBody>
          <a:bodyPr/>
          <a:lstStyle>
            <a:lvl1pPr>
              <a:defRPr/>
            </a:lvl1pPr>
          </a:lstStyle>
          <a:p>
            <a:pPr>
              <a:defRPr/>
            </a:pPr>
            <a:fld id="{F00DC554-3C60-4B92-A428-F0E5C9AAAA64}" type="slidenum">
              <a:rPr lang="en-US" altLang="en-US"/>
              <a:pPr>
                <a:defRPr/>
              </a:pPr>
              <a:t>‹#›</a:t>
            </a:fld>
            <a:endParaRPr lang="en-US" altLang="en-US"/>
          </a:p>
        </p:txBody>
      </p:sp>
      <p:sp>
        <p:nvSpPr>
          <p:cNvPr id="6" name="Rectangle 8">
            <a:extLst>
              <a:ext uri="{FF2B5EF4-FFF2-40B4-BE49-F238E27FC236}">
                <a16:creationId xmlns:a16="http://schemas.microsoft.com/office/drawing/2014/main" id="{33FC4194-D4D9-405B-B3EB-E37CC4893927}"/>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608397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AE1671A0-F976-453E-ABC6-54D8F9F89AA3}"/>
              </a:ext>
            </a:extLst>
          </p:cNvPr>
          <p:cNvSpPr>
            <a:spLocks noGrp="1" noChangeArrowheads="1"/>
          </p:cNvSpPr>
          <p:nvPr>
            <p:ph type="sldNum" idx="10"/>
          </p:nvPr>
        </p:nvSpPr>
        <p:spPr>
          <a:ln/>
        </p:spPr>
        <p:txBody>
          <a:bodyPr/>
          <a:lstStyle>
            <a:lvl1pPr>
              <a:defRPr/>
            </a:lvl1pPr>
          </a:lstStyle>
          <a:p>
            <a:pPr>
              <a:defRPr/>
            </a:pPr>
            <a:fld id="{FBE765C4-E0C4-47BF-8FB2-561AE47CC8B2}" type="slidenum">
              <a:rPr lang="en-US" altLang="en-US"/>
              <a:pPr>
                <a:defRPr/>
              </a:pPr>
              <a:t>‹#›</a:t>
            </a:fld>
            <a:endParaRPr lang="en-US" altLang="en-US"/>
          </a:p>
        </p:txBody>
      </p:sp>
      <p:sp>
        <p:nvSpPr>
          <p:cNvPr id="8" name="Rectangle 8">
            <a:extLst>
              <a:ext uri="{FF2B5EF4-FFF2-40B4-BE49-F238E27FC236}">
                <a16:creationId xmlns:a16="http://schemas.microsoft.com/office/drawing/2014/main" id="{C2170CA6-063D-4E8F-BEB2-3163EC268878}"/>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4050896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8E53293C-2A6B-4CEF-A46E-7DDF01D4000F}"/>
              </a:ext>
            </a:extLst>
          </p:cNvPr>
          <p:cNvSpPr>
            <a:spLocks noGrp="1" noChangeArrowheads="1"/>
          </p:cNvSpPr>
          <p:nvPr>
            <p:ph type="sldNum" idx="10"/>
          </p:nvPr>
        </p:nvSpPr>
        <p:spPr>
          <a:ln/>
        </p:spPr>
        <p:txBody>
          <a:bodyPr/>
          <a:lstStyle>
            <a:lvl1pPr>
              <a:defRPr/>
            </a:lvl1pPr>
          </a:lstStyle>
          <a:p>
            <a:pPr>
              <a:defRPr/>
            </a:pPr>
            <a:fld id="{AABB4A8E-8721-4E53-840A-AFC1824A47A6}" type="slidenum">
              <a:rPr lang="en-US" altLang="en-US"/>
              <a:pPr>
                <a:defRPr/>
              </a:pPr>
              <a:t>‹#›</a:t>
            </a:fld>
            <a:endParaRPr lang="en-US" altLang="en-US"/>
          </a:p>
        </p:txBody>
      </p:sp>
      <p:sp>
        <p:nvSpPr>
          <p:cNvPr id="4" name="Rectangle 8">
            <a:extLst>
              <a:ext uri="{FF2B5EF4-FFF2-40B4-BE49-F238E27FC236}">
                <a16:creationId xmlns:a16="http://schemas.microsoft.com/office/drawing/2014/main" id="{1536AFFC-B956-4E3F-B3B2-275601F921E2}"/>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9366579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EF43BA3-A65B-496C-B60E-FBAE24A0F329}"/>
              </a:ext>
            </a:extLst>
          </p:cNvPr>
          <p:cNvSpPr>
            <a:spLocks noGrp="1" noChangeArrowheads="1"/>
          </p:cNvSpPr>
          <p:nvPr>
            <p:ph type="sldNum" idx="10"/>
          </p:nvPr>
        </p:nvSpPr>
        <p:spPr>
          <a:ln/>
        </p:spPr>
        <p:txBody>
          <a:bodyPr/>
          <a:lstStyle>
            <a:lvl1pPr>
              <a:defRPr/>
            </a:lvl1pPr>
          </a:lstStyle>
          <a:p>
            <a:pPr>
              <a:defRPr/>
            </a:pPr>
            <a:fld id="{2028B8D9-56A7-4AEB-AC72-8C1A90199A7B}" type="slidenum">
              <a:rPr lang="en-US" altLang="en-US"/>
              <a:pPr>
                <a:defRPr/>
              </a:pPr>
              <a:t>‹#›</a:t>
            </a:fld>
            <a:endParaRPr lang="en-US" altLang="en-US"/>
          </a:p>
        </p:txBody>
      </p:sp>
      <p:sp>
        <p:nvSpPr>
          <p:cNvPr id="3" name="Rectangle 8">
            <a:extLst>
              <a:ext uri="{FF2B5EF4-FFF2-40B4-BE49-F238E27FC236}">
                <a16:creationId xmlns:a16="http://schemas.microsoft.com/office/drawing/2014/main" id="{621D1340-1D88-4872-8A23-809467454B9C}"/>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5264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2B96420-687A-4794-AB59-F555AF94B495}"/>
              </a:ext>
            </a:extLst>
          </p:cNvPr>
          <p:cNvSpPr>
            <a:spLocks noGrp="1" noChangeArrowheads="1"/>
          </p:cNvSpPr>
          <p:nvPr>
            <p:ph type="sldNum" idx="10"/>
          </p:nvPr>
        </p:nvSpPr>
        <p:spPr>
          <a:ln/>
        </p:spPr>
        <p:txBody>
          <a:bodyPr/>
          <a:lstStyle>
            <a:lvl1pPr>
              <a:defRPr/>
            </a:lvl1pPr>
          </a:lstStyle>
          <a:p>
            <a:pPr>
              <a:defRPr/>
            </a:pPr>
            <a:fld id="{10422DA1-05B7-4496-9365-DA0E43432EAA}" type="slidenum">
              <a:rPr lang="en-US" altLang="en-US"/>
              <a:pPr>
                <a:defRPr/>
              </a:pPr>
              <a:t>‹#›</a:t>
            </a:fld>
            <a:endParaRPr lang="en-US" altLang="en-US"/>
          </a:p>
        </p:txBody>
      </p:sp>
      <p:sp>
        <p:nvSpPr>
          <p:cNvPr id="5" name="Rectangle 6">
            <a:extLst>
              <a:ext uri="{FF2B5EF4-FFF2-40B4-BE49-F238E27FC236}">
                <a16:creationId xmlns:a16="http://schemas.microsoft.com/office/drawing/2014/main" id="{25EED9C9-491F-4B7D-9F4E-E8D305357071}"/>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42116763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C06A302-B4B7-4AB5-9081-E36586C6D03E}"/>
              </a:ext>
            </a:extLst>
          </p:cNvPr>
          <p:cNvSpPr>
            <a:spLocks noGrp="1" noChangeArrowheads="1"/>
          </p:cNvSpPr>
          <p:nvPr>
            <p:ph type="sldNum" idx="10"/>
          </p:nvPr>
        </p:nvSpPr>
        <p:spPr>
          <a:ln/>
        </p:spPr>
        <p:txBody>
          <a:bodyPr/>
          <a:lstStyle>
            <a:lvl1pPr>
              <a:defRPr/>
            </a:lvl1pPr>
          </a:lstStyle>
          <a:p>
            <a:pPr>
              <a:defRPr/>
            </a:pPr>
            <a:fld id="{810922CC-E9DB-4A3E-B573-9493963C54CE}" type="slidenum">
              <a:rPr lang="en-US" altLang="en-US"/>
              <a:pPr>
                <a:defRPr/>
              </a:pPr>
              <a:t>‹#›</a:t>
            </a:fld>
            <a:endParaRPr lang="en-US" altLang="en-US"/>
          </a:p>
        </p:txBody>
      </p:sp>
      <p:sp>
        <p:nvSpPr>
          <p:cNvPr id="6" name="Rectangle 8">
            <a:extLst>
              <a:ext uri="{FF2B5EF4-FFF2-40B4-BE49-F238E27FC236}">
                <a16:creationId xmlns:a16="http://schemas.microsoft.com/office/drawing/2014/main" id="{F60172F9-547B-4BE4-9709-2235C416945C}"/>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416842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6A29467-FF04-4E6D-9CBE-09804E7EA856}"/>
              </a:ext>
            </a:extLst>
          </p:cNvPr>
          <p:cNvSpPr>
            <a:spLocks noGrp="1" noChangeArrowheads="1"/>
          </p:cNvSpPr>
          <p:nvPr>
            <p:ph type="sldNum" idx="10"/>
          </p:nvPr>
        </p:nvSpPr>
        <p:spPr>
          <a:ln/>
        </p:spPr>
        <p:txBody>
          <a:bodyPr/>
          <a:lstStyle>
            <a:lvl1pPr>
              <a:defRPr/>
            </a:lvl1pPr>
          </a:lstStyle>
          <a:p>
            <a:pPr>
              <a:defRPr/>
            </a:pPr>
            <a:fld id="{E795C178-6711-41B1-A963-BD8C2B1BD21A}" type="slidenum">
              <a:rPr lang="en-US" altLang="en-US"/>
              <a:pPr>
                <a:defRPr/>
              </a:pPr>
              <a:t>‹#›</a:t>
            </a:fld>
            <a:endParaRPr lang="en-US" altLang="en-US"/>
          </a:p>
        </p:txBody>
      </p:sp>
      <p:sp>
        <p:nvSpPr>
          <p:cNvPr id="6" name="Rectangle 8">
            <a:extLst>
              <a:ext uri="{FF2B5EF4-FFF2-40B4-BE49-F238E27FC236}">
                <a16:creationId xmlns:a16="http://schemas.microsoft.com/office/drawing/2014/main" id="{71063301-C3F0-4ECF-92B5-F9F90D2B5E2C}"/>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4761024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9EE853C-7A48-4EEB-A872-5EBB9252683C}"/>
              </a:ext>
            </a:extLst>
          </p:cNvPr>
          <p:cNvSpPr>
            <a:spLocks noGrp="1" noChangeArrowheads="1"/>
          </p:cNvSpPr>
          <p:nvPr>
            <p:ph type="sldNum" idx="10"/>
          </p:nvPr>
        </p:nvSpPr>
        <p:spPr>
          <a:ln/>
        </p:spPr>
        <p:txBody>
          <a:bodyPr/>
          <a:lstStyle>
            <a:lvl1pPr>
              <a:defRPr/>
            </a:lvl1pPr>
          </a:lstStyle>
          <a:p>
            <a:pPr>
              <a:defRPr/>
            </a:pPr>
            <a:fld id="{965AC872-1B77-4C83-BDC4-4F918B0D013E}" type="slidenum">
              <a:rPr lang="en-US" altLang="en-US"/>
              <a:pPr>
                <a:defRPr/>
              </a:pPr>
              <a:t>‹#›</a:t>
            </a:fld>
            <a:endParaRPr lang="en-US" altLang="en-US"/>
          </a:p>
        </p:txBody>
      </p:sp>
      <p:sp>
        <p:nvSpPr>
          <p:cNvPr id="5" name="Rectangle 8">
            <a:extLst>
              <a:ext uri="{FF2B5EF4-FFF2-40B4-BE49-F238E27FC236}">
                <a16:creationId xmlns:a16="http://schemas.microsoft.com/office/drawing/2014/main" id="{930A5809-E1F8-43A6-B27A-1C9AAA1AFEDF}"/>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258816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ED60CDC-BC34-4D35-B6FC-8FF2AB9287EA}"/>
              </a:ext>
            </a:extLst>
          </p:cNvPr>
          <p:cNvSpPr>
            <a:spLocks noGrp="1" noChangeArrowheads="1"/>
          </p:cNvSpPr>
          <p:nvPr>
            <p:ph type="sldNum" idx="10"/>
          </p:nvPr>
        </p:nvSpPr>
        <p:spPr>
          <a:ln/>
        </p:spPr>
        <p:txBody>
          <a:bodyPr/>
          <a:lstStyle>
            <a:lvl1pPr>
              <a:defRPr/>
            </a:lvl1pPr>
          </a:lstStyle>
          <a:p>
            <a:pPr>
              <a:defRPr/>
            </a:pPr>
            <a:fld id="{91E91709-C679-4410-8755-E274505C38DB}" type="slidenum">
              <a:rPr lang="en-US" altLang="en-US"/>
              <a:pPr>
                <a:defRPr/>
              </a:pPr>
              <a:t>‹#›</a:t>
            </a:fld>
            <a:endParaRPr lang="en-US" altLang="en-US"/>
          </a:p>
        </p:txBody>
      </p:sp>
      <p:sp>
        <p:nvSpPr>
          <p:cNvPr id="5" name="Rectangle 8">
            <a:extLst>
              <a:ext uri="{FF2B5EF4-FFF2-40B4-BE49-F238E27FC236}">
                <a16:creationId xmlns:a16="http://schemas.microsoft.com/office/drawing/2014/main" id="{58D8547A-01E3-4250-B51B-F6767DE65C24}"/>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8267906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F539C068-E1A0-45E8-ABCE-F4B0580766E7}"/>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164148AC-5ECA-4E7A-9B37-8A75160ADCE6}"/>
              </a:ext>
            </a:extLst>
          </p:cNvPr>
          <p:cNvSpPr>
            <a:spLocks noGrp="1" noChangeArrowheads="1"/>
          </p:cNvSpPr>
          <p:nvPr>
            <p:ph type="sldNum" idx="11"/>
          </p:nvPr>
        </p:nvSpPr>
        <p:spPr>
          <a:ln/>
        </p:spPr>
        <p:txBody>
          <a:bodyPr/>
          <a:lstStyle>
            <a:lvl1pPr>
              <a:defRPr/>
            </a:lvl1pPr>
          </a:lstStyle>
          <a:p>
            <a:pPr>
              <a:defRPr/>
            </a:pPr>
            <a:fld id="{B49F0153-A3AC-402E-8B0E-EACC6EB4D056}" type="slidenum">
              <a:rPr lang="en-US" altLang="en-US"/>
              <a:pPr>
                <a:defRPr/>
              </a:pPr>
              <a:t>‹#›</a:t>
            </a:fld>
            <a:endParaRPr lang="en-US" altLang="en-US"/>
          </a:p>
        </p:txBody>
      </p:sp>
    </p:spTree>
    <p:extLst>
      <p:ext uri="{BB962C8B-B14F-4D97-AF65-F5344CB8AC3E}">
        <p14:creationId xmlns:p14="http://schemas.microsoft.com/office/powerpoint/2010/main" val="6097533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B6379288-3585-4764-A75C-40BE67C23322}"/>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60BEC5B7-89A3-4EDF-8BC4-96F1DDD1F8ED}"/>
              </a:ext>
            </a:extLst>
          </p:cNvPr>
          <p:cNvSpPr>
            <a:spLocks noGrp="1" noChangeArrowheads="1"/>
          </p:cNvSpPr>
          <p:nvPr>
            <p:ph type="sldNum" idx="11"/>
          </p:nvPr>
        </p:nvSpPr>
        <p:spPr>
          <a:ln/>
        </p:spPr>
        <p:txBody>
          <a:bodyPr/>
          <a:lstStyle>
            <a:lvl1pPr>
              <a:defRPr/>
            </a:lvl1pPr>
          </a:lstStyle>
          <a:p>
            <a:pPr>
              <a:defRPr/>
            </a:pPr>
            <a:fld id="{569D6171-2B6A-4FE2-9F5B-2841E2A97E8B}" type="slidenum">
              <a:rPr lang="en-US" altLang="en-US"/>
              <a:pPr>
                <a:defRPr/>
              </a:pPr>
              <a:t>‹#›</a:t>
            </a:fld>
            <a:endParaRPr lang="en-US" altLang="en-US"/>
          </a:p>
        </p:txBody>
      </p:sp>
    </p:spTree>
    <p:extLst>
      <p:ext uri="{BB962C8B-B14F-4D97-AF65-F5344CB8AC3E}">
        <p14:creationId xmlns:p14="http://schemas.microsoft.com/office/powerpoint/2010/main" val="25278821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0C82DD31-2C24-4ED7-9326-9B53A6522D8A}"/>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73389F64-B624-423D-96E2-282F060F8B22}"/>
              </a:ext>
            </a:extLst>
          </p:cNvPr>
          <p:cNvSpPr>
            <a:spLocks noGrp="1" noChangeArrowheads="1"/>
          </p:cNvSpPr>
          <p:nvPr>
            <p:ph type="sldNum" idx="11"/>
          </p:nvPr>
        </p:nvSpPr>
        <p:spPr>
          <a:ln/>
        </p:spPr>
        <p:txBody>
          <a:bodyPr/>
          <a:lstStyle>
            <a:lvl1pPr>
              <a:defRPr/>
            </a:lvl1pPr>
          </a:lstStyle>
          <a:p>
            <a:pPr>
              <a:defRPr/>
            </a:pPr>
            <a:fld id="{C48EE638-8712-40C0-9698-B49BE7029CDB}" type="slidenum">
              <a:rPr lang="en-US" altLang="en-US"/>
              <a:pPr>
                <a:defRPr/>
              </a:pPr>
              <a:t>‹#›</a:t>
            </a:fld>
            <a:endParaRPr lang="en-US" altLang="en-US"/>
          </a:p>
        </p:txBody>
      </p:sp>
    </p:spTree>
    <p:extLst>
      <p:ext uri="{BB962C8B-B14F-4D97-AF65-F5344CB8AC3E}">
        <p14:creationId xmlns:p14="http://schemas.microsoft.com/office/powerpoint/2010/main" val="239885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19DD5D2C-0FD1-447C-9F3E-B28044710F4F}"/>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496235DD-3F11-4B78-A8E0-DF165F2B4609}"/>
              </a:ext>
            </a:extLst>
          </p:cNvPr>
          <p:cNvSpPr>
            <a:spLocks noGrp="1" noChangeArrowheads="1"/>
          </p:cNvSpPr>
          <p:nvPr>
            <p:ph type="sldNum" idx="11"/>
          </p:nvPr>
        </p:nvSpPr>
        <p:spPr>
          <a:ln/>
        </p:spPr>
        <p:txBody>
          <a:bodyPr/>
          <a:lstStyle>
            <a:lvl1pPr>
              <a:defRPr/>
            </a:lvl1pPr>
          </a:lstStyle>
          <a:p>
            <a:pPr>
              <a:defRPr/>
            </a:pPr>
            <a:fld id="{3C252B38-0493-4CBD-B556-687E0889072F}" type="slidenum">
              <a:rPr lang="en-US" altLang="en-US"/>
              <a:pPr>
                <a:defRPr/>
              </a:pPr>
              <a:t>‹#›</a:t>
            </a:fld>
            <a:endParaRPr lang="en-US" altLang="en-US"/>
          </a:p>
        </p:txBody>
      </p:sp>
    </p:spTree>
    <p:extLst>
      <p:ext uri="{BB962C8B-B14F-4D97-AF65-F5344CB8AC3E}">
        <p14:creationId xmlns:p14="http://schemas.microsoft.com/office/powerpoint/2010/main" val="21213726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367CD548-40CC-4E51-89E7-AF52E2B3EE75}"/>
              </a:ext>
            </a:extLst>
          </p:cNvPr>
          <p:cNvSpPr>
            <a:spLocks noGrp="1" noChangeArrowheads="1"/>
          </p:cNvSpPr>
          <p:nvPr>
            <p:ph type="dt" idx="10"/>
          </p:nvPr>
        </p:nvSpPr>
        <p:spPr>
          <a:ln/>
        </p:spPr>
        <p:txBody>
          <a:bodyPr/>
          <a:lstStyle>
            <a:lvl1pPr>
              <a:defRPr/>
            </a:lvl1pPr>
          </a:lstStyle>
          <a:p>
            <a:pPr>
              <a:defRPr/>
            </a:pPr>
            <a:r>
              <a:rPr lang="en-US"/>
              <a:t>10/17/18</a:t>
            </a:r>
          </a:p>
        </p:txBody>
      </p:sp>
      <p:sp>
        <p:nvSpPr>
          <p:cNvPr id="8" name="Rectangle 8">
            <a:extLst>
              <a:ext uri="{FF2B5EF4-FFF2-40B4-BE49-F238E27FC236}">
                <a16:creationId xmlns:a16="http://schemas.microsoft.com/office/drawing/2014/main" id="{D0456531-2E71-4C60-855C-29A10682E3A2}"/>
              </a:ext>
            </a:extLst>
          </p:cNvPr>
          <p:cNvSpPr>
            <a:spLocks noGrp="1" noChangeArrowheads="1"/>
          </p:cNvSpPr>
          <p:nvPr>
            <p:ph type="sldNum" idx="11"/>
          </p:nvPr>
        </p:nvSpPr>
        <p:spPr>
          <a:ln/>
        </p:spPr>
        <p:txBody>
          <a:bodyPr/>
          <a:lstStyle>
            <a:lvl1pPr>
              <a:defRPr/>
            </a:lvl1pPr>
          </a:lstStyle>
          <a:p>
            <a:pPr>
              <a:defRPr/>
            </a:pPr>
            <a:fld id="{F9B7CC42-31D1-4D37-AEA0-81EC4E45AA9A}" type="slidenum">
              <a:rPr lang="en-US" altLang="en-US"/>
              <a:pPr>
                <a:defRPr/>
              </a:pPr>
              <a:t>‹#›</a:t>
            </a:fld>
            <a:endParaRPr lang="en-US" altLang="en-US"/>
          </a:p>
        </p:txBody>
      </p:sp>
    </p:spTree>
    <p:extLst>
      <p:ext uri="{BB962C8B-B14F-4D97-AF65-F5344CB8AC3E}">
        <p14:creationId xmlns:p14="http://schemas.microsoft.com/office/powerpoint/2010/main" val="42516733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9A2A538C-E02B-42ED-8F5E-794CC7066F9F}"/>
              </a:ext>
            </a:extLst>
          </p:cNvPr>
          <p:cNvSpPr>
            <a:spLocks noGrp="1" noChangeArrowheads="1"/>
          </p:cNvSpPr>
          <p:nvPr>
            <p:ph type="dt" idx="10"/>
          </p:nvPr>
        </p:nvSpPr>
        <p:spPr>
          <a:ln/>
        </p:spPr>
        <p:txBody>
          <a:bodyPr/>
          <a:lstStyle>
            <a:lvl1pPr>
              <a:defRPr/>
            </a:lvl1pPr>
          </a:lstStyle>
          <a:p>
            <a:pPr>
              <a:defRPr/>
            </a:pPr>
            <a:r>
              <a:rPr lang="en-US"/>
              <a:t>10/17/18</a:t>
            </a:r>
          </a:p>
        </p:txBody>
      </p:sp>
      <p:sp>
        <p:nvSpPr>
          <p:cNvPr id="4" name="Rectangle 8">
            <a:extLst>
              <a:ext uri="{FF2B5EF4-FFF2-40B4-BE49-F238E27FC236}">
                <a16:creationId xmlns:a16="http://schemas.microsoft.com/office/drawing/2014/main" id="{3830EB22-FDC1-493B-8BF4-6E4FC658186B}"/>
              </a:ext>
            </a:extLst>
          </p:cNvPr>
          <p:cNvSpPr>
            <a:spLocks noGrp="1" noChangeArrowheads="1"/>
          </p:cNvSpPr>
          <p:nvPr>
            <p:ph type="sldNum" idx="11"/>
          </p:nvPr>
        </p:nvSpPr>
        <p:spPr>
          <a:ln/>
        </p:spPr>
        <p:txBody>
          <a:bodyPr/>
          <a:lstStyle>
            <a:lvl1pPr>
              <a:defRPr/>
            </a:lvl1pPr>
          </a:lstStyle>
          <a:p>
            <a:pPr>
              <a:defRPr/>
            </a:pPr>
            <a:fld id="{598DAAF6-30CE-4751-811F-607D87B0D2C0}" type="slidenum">
              <a:rPr lang="en-US" altLang="en-US"/>
              <a:pPr>
                <a:defRPr/>
              </a:pPr>
              <a:t>‹#›</a:t>
            </a:fld>
            <a:endParaRPr lang="en-US" altLang="en-US"/>
          </a:p>
        </p:txBody>
      </p:sp>
    </p:spTree>
    <p:extLst>
      <p:ext uri="{BB962C8B-B14F-4D97-AF65-F5344CB8AC3E}">
        <p14:creationId xmlns:p14="http://schemas.microsoft.com/office/powerpoint/2010/main" val="250951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A95D1DA-CD89-40C1-B624-7796D0C086ED}"/>
              </a:ext>
            </a:extLst>
          </p:cNvPr>
          <p:cNvSpPr>
            <a:spLocks noGrp="1" noChangeArrowheads="1"/>
          </p:cNvSpPr>
          <p:nvPr>
            <p:ph type="sldNum" idx="10"/>
          </p:nvPr>
        </p:nvSpPr>
        <p:spPr>
          <a:ln/>
        </p:spPr>
        <p:txBody>
          <a:bodyPr/>
          <a:lstStyle>
            <a:lvl1pPr>
              <a:defRPr/>
            </a:lvl1pPr>
          </a:lstStyle>
          <a:p>
            <a:pPr>
              <a:defRPr/>
            </a:pPr>
            <a:fld id="{8CC1BD45-A38C-4E3A-B4F1-0321FB00C06B}" type="slidenum">
              <a:rPr lang="en-US" altLang="en-US"/>
              <a:pPr>
                <a:defRPr/>
              </a:pPr>
              <a:t>‹#›</a:t>
            </a:fld>
            <a:endParaRPr lang="en-US" altLang="en-US"/>
          </a:p>
        </p:txBody>
      </p:sp>
      <p:sp>
        <p:nvSpPr>
          <p:cNvPr id="6" name="Rectangle 6">
            <a:extLst>
              <a:ext uri="{FF2B5EF4-FFF2-40B4-BE49-F238E27FC236}">
                <a16:creationId xmlns:a16="http://schemas.microsoft.com/office/drawing/2014/main" id="{CF8A90F5-26C6-41AD-81DB-1F8476180896}"/>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1513720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44E9EEF-071C-410A-B9CD-ECCFA2942AB6}"/>
              </a:ext>
            </a:extLst>
          </p:cNvPr>
          <p:cNvSpPr>
            <a:spLocks noGrp="1" noChangeArrowheads="1"/>
          </p:cNvSpPr>
          <p:nvPr>
            <p:ph type="dt" idx="10"/>
          </p:nvPr>
        </p:nvSpPr>
        <p:spPr>
          <a:ln/>
        </p:spPr>
        <p:txBody>
          <a:bodyPr/>
          <a:lstStyle>
            <a:lvl1pPr>
              <a:defRPr/>
            </a:lvl1pPr>
          </a:lstStyle>
          <a:p>
            <a:pPr>
              <a:defRPr/>
            </a:pPr>
            <a:r>
              <a:rPr lang="en-US"/>
              <a:t>10/17/18</a:t>
            </a:r>
          </a:p>
        </p:txBody>
      </p:sp>
      <p:sp>
        <p:nvSpPr>
          <p:cNvPr id="3" name="Rectangle 8">
            <a:extLst>
              <a:ext uri="{FF2B5EF4-FFF2-40B4-BE49-F238E27FC236}">
                <a16:creationId xmlns:a16="http://schemas.microsoft.com/office/drawing/2014/main" id="{B05DB38C-AC36-4661-8792-EB8E90FB4FCE}"/>
              </a:ext>
            </a:extLst>
          </p:cNvPr>
          <p:cNvSpPr>
            <a:spLocks noGrp="1" noChangeArrowheads="1"/>
          </p:cNvSpPr>
          <p:nvPr>
            <p:ph type="sldNum" idx="11"/>
          </p:nvPr>
        </p:nvSpPr>
        <p:spPr>
          <a:ln/>
        </p:spPr>
        <p:txBody>
          <a:bodyPr/>
          <a:lstStyle>
            <a:lvl1pPr>
              <a:defRPr/>
            </a:lvl1pPr>
          </a:lstStyle>
          <a:p>
            <a:pPr>
              <a:defRPr/>
            </a:pPr>
            <a:fld id="{B40622D7-77A8-4A36-8AF3-BB77E65D73DE}" type="slidenum">
              <a:rPr lang="en-US" altLang="en-US"/>
              <a:pPr>
                <a:defRPr/>
              </a:pPr>
              <a:t>‹#›</a:t>
            </a:fld>
            <a:endParaRPr lang="en-US" altLang="en-US"/>
          </a:p>
        </p:txBody>
      </p:sp>
    </p:spTree>
    <p:extLst>
      <p:ext uri="{BB962C8B-B14F-4D97-AF65-F5344CB8AC3E}">
        <p14:creationId xmlns:p14="http://schemas.microsoft.com/office/powerpoint/2010/main" val="23915861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0C24E9A9-5FD9-4537-A6C1-937A3CC5A793}"/>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B0D9C1FB-8505-4A35-8844-486C4E181282}"/>
              </a:ext>
            </a:extLst>
          </p:cNvPr>
          <p:cNvSpPr>
            <a:spLocks noGrp="1" noChangeArrowheads="1"/>
          </p:cNvSpPr>
          <p:nvPr>
            <p:ph type="sldNum" idx="11"/>
          </p:nvPr>
        </p:nvSpPr>
        <p:spPr>
          <a:ln/>
        </p:spPr>
        <p:txBody>
          <a:bodyPr/>
          <a:lstStyle>
            <a:lvl1pPr>
              <a:defRPr/>
            </a:lvl1pPr>
          </a:lstStyle>
          <a:p>
            <a:pPr>
              <a:defRPr/>
            </a:pPr>
            <a:fld id="{1846EC09-6997-40A3-9349-A0B9D08302FD}" type="slidenum">
              <a:rPr lang="en-US" altLang="en-US"/>
              <a:pPr>
                <a:defRPr/>
              </a:pPr>
              <a:t>‹#›</a:t>
            </a:fld>
            <a:endParaRPr lang="en-US" altLang="en-US"/>
          </a:p>
        </p:txBody>
      </p:sp>
    </p:spTree>
    <p:extLst>
      <p:ext uri="{BB962C8B-B14F-4D97-AF65-F5344CB8AC3E}">
        <p14:creationId xmlns:p14="http://schemas.microsoft.com/office/powerpoint/2010/main" val="24424478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D76E7509-FB9F-4F0B-BD1D-AF6C6219A1DA}"/>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E4C2D912-7A5F-444F-90E5-2D4636F3E0D2}"/>
              </a:ext>
            </a:extLst>
          </p:cNvPr>
          <p:cNvSpPr>
            <a:spLocks noGrp="1" noChangeArrowheads="1"/>
          </p:cNvSpPr>
          <p:nvPr>
            <p:ph type="sldNum" idx="11"/>
          </p:nvPr>
        </p:nvSpPr>
        <p:spPr>
          <a:ln/>
        </p:spPr>
        <p:txBody>
          <a:bodyPr/>
          <a:lstStyle>
            <a:lvl1pPr>
              <a:defRPr/>
            </a:lvl1pPr>
          </a:lstStyle>
          <a:p>
            <a:pPr>
              <a:defRPr/>
            </a:pPr>
            <a:fld id="{AB9E2A10-2501-41AE-B366-CA8DCD511C04}" type="slidenum">
              <a:rPr lang="en-US" altLang="en-US"/>
              <a:pPr>
                <a:defRPr/>
              </a:pPr>
              <a:t>‹#›</a:t>
            </a:fld>
            <a:endParaRPr lang="en-US" altLang="en-US"/>
          </a:p>
        </p:txBody>
      </p:sp>
    </p:spTree>
    <p:extLst>
      <p:ext uri="{BB962C8B-B14F-4D97-AF65-F5344CB8AC3E}">
        <p14:creationId xmlns:p14="http://schemas.microsoft.com/office/powerpoint/2010/main" val="3638364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CECEA21-5E4F-40A9-839F-FB749590F454}"/>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2EC4F553-6329-4597-B0E4-CF09F19F78B0}"/>
              </a:ext>
            </a:extLst>
          </p:cNvPr>
          <p:cNvSpPr>
            <a:spLocks noGrp="1" noChangeArrowheads="1"/>
          </p:cNvSpPr>
          <p:nvPr>
            <p:ph type="sldNum" idx="11"/>
          </p:nvPr>
        </p:nvSpPr>
        <p:spPr>
          <a:ln/>
        </p:spPr>
        <p:txBody>
          <a:bodyPr/>
          <a:lstStyle>
            <a:lvl1pPr>
              <a:defRPr/>
            </a:lvl1pPr>
          </a:lstStyle>
          <a:p>
            <a:pPr>
              <a:defRPr/>
            </a:pPr>
            <a:fld id="{0E112240-2D20-459C-A230-CB4AB1F4A149}" type="slidenum">
              <a:rPr lang="en-US" altLang="en-US"/>
              <a:pPr>
                <a:defRPr/>
              </a:pPr>
              <a:t>‹#›</a:t>
            </a:fld>
            <a:endParaRPr lang="en-US" altLang="en-US"/>
          </a:p>
        </p:txBody>
      </p:sp>
    </p:spTree>
    <p:extLst>
      <p:ext uri="{BB962C8B-B14F-4D97-AF65-F5344CB8AC3E}">
        <p14:creationId xmlns:p14="http://schemas.microsoft.com/office/powerpoint/2010/main" val="33611744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7C5CCA7F-A0D3-41BD-8825-310E046DD830}"/>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3517C18F-12D3-466B-A97F-D95A90663D05}"/>
              </a:ext>
            </a:extLst>
          </p:cNvPr>
          <p:cNvSpPr>
            <a:spLocks noGrp="1" noChangeArrowheads="1"/>
          </p:cNvSpPr>
          <p:nvPr>
            <p:ph type="sldNum" idx="11"/>
          </p:nvPr>
        </p:nvSpPr>
        <p:spPr>
          <a:ln/>
        </p:spPr>
        <p:txBody>
          <a:bodyPr/>
          <a:lstStyle>
            <a:lvl1pPr>
              <a:defRPr/>
            </a:lvl1pPr>
          </a:lstStyle>
          <a:p>
            <a:pPr>
              <a:defRPr/>
            </a:pPr>
            <a:fld id="{90ADEC92-4F0C-4092-9887-632827016606}" type="slidenum">
              <a:rPr lang="en-US" altLang="en-US"/>
              <a:pPr>
                <a:defRPr/>
              </a:pPr>
              <a:t>‹#›</a:t>
            </a:fld>
            <a:endParaRPr lang="en-US" altLang="en-US"/>
          </a:p>
        </p:txBody>
      </p:sp>
    </p:spTree>
    <p:extLst>
      <p:ext uri="{BB962C8B-B14F-4D97-AF65-F5344CB8AC3E}">
        <p14:creationId xmlns:p14="http://schemas.microsoft.com/office/powerpoint/2010/main" val="23186016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987DD00F-C47C-4DC7-ADC5-7DDEAC13FBA4}"/>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27C3E81F-64FA-4EB6-BE6C-C1D832C840B4}"/>
              </a:ext>
            </a:extLst>
          </p:cNvPr>
          <p:cNvSpPr>
            <a:spLocks noGrp="1" noChangeArrowheads="1"/>
          </p:cNvSpPr>
          <p:nvPr>
            <p:ph type="sldNum" idx="11"/>
          </p:nvPr>
        </p:nvSpPr>
        <p:spPr>
          <a:ln/>
        </p:spPr>
        <p:txBody>
          <a:bodyPr/>
          <a:lstStyle>
            <a:lvl1pPr>
              <a:defRPr/>
            </a:lvl1pPr>
          </a:lstStyle>
          <a:p>
            <a:pPr>
              <a:defRPr/>
            </a:pPr>
            <a:fld id="{26210982-76DA-4CE2-9F5F-1C23E0CA90DB}" type="slidenum">
              <a:rPr lang="en-US" altLang="en-US"/>
              <a:pPr>
                <a:defRPr/>
              </a:pPr>
              <a:t>‹#›</a:t>
            </a:fld>
            <a:endParaRPr lang="en-US" altLang="en-US"/>
          </a:p>
        </p:txBody>
      </p:sp>
    </p:spTree>
    <p:extLst>
      <p:ext uri="{BB962C8B-B14F-4D97-AF65-F5344CB8AC3E}">
        <p14:creationId xmlns:p14="http://schemas.microsoft.com/office/powerpoint/2010/main" val="11079948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13CCE86-A9E6-4F0D-B479-DEE4D5B79FF6}"/>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CD37BCAF-B5A5-421F-B1F0-45DCB2067923}"/>
              </a:ext>
            </a:extLst>
          </p:cNvPr>
          <p:cNvSpPr>
            <a:spLocks noGrp="1" noChangeArrowheads="1"/>
          </p:cNvSpPr>
          <p:nvPr>
            <p:ph type="sldNum" idx="11"/>
          </p:nvPr>
        </p:nvSpPr>
        <p:spPr>
          <a:ln/>
        </p:spPr>
        <p:txBody>
          <a:bodyPr/>
          <a:lstStyle>
            <a:lvl1pPr>
              <a:defRPr/>
            </a:lvl1pPr>
          </a:lstStyle>
          <a:p>
            <a:pPr>
              <a:defRPr/>
            </a:pPr>
            <a:fld id="{D8A0E11B-EE4E-418C-AF90-8FE40F2C6DBA}" type="slidenum">
              <a:rPr lang="en-US" altLang="en-US"/>
              <a:pPr>
                <a:defRPr/>
              </a:pPr>
              <a:t>‹#›</a:t>
            </a:fld>
            <a:endParaRPr lang="en-US" altLang="en-US"/>
          </a:p>
        </p:txBody>
      </p:sp>
    </p:spTree>
    <p:extLst>
      <p:ext uri="{BB962C8B-B14F-4D97-AF65-F5344CB8AC3E}">
        <p14:creationId xmlns:p14="http://schemas.microsoft.com/office/powerpoint/2010/main" val="20032515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D5EF6CB6-A4A3-4AF0-B183-B2CBFFAAE69F}"/>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0E390E3D-DBB7-47C8-AFD1-D63B8379A3AD}"/>
              </a:ext>
            </a:extLst>
          </p:cNvPr>
          <p:cNvSpPr>
            <a:spLocks noGrp="1" noChangeArrowheads="1"/>
          </p:cNvSpPr>
          <p:nvPr>
            <p:ph type="sldNum" idx="11"/>
          </p:nvPr>
        </p:nvSpPr>
        <p:spPr>
          <a:ln/>
        </p:spPr>
        <p:txBody>
          <a:bodyPr/>
          <a:lstStyle>
            <a:lvl1pPr>
              <a:defRPr/>
            </a:lvl1pPr>
          </a:lstStyle>
          <a:p>
            <a:pPr>
              <a:defRPr/>
            </a:pPr>
            <a:fld id="{70918F55-DE6B-437A-90E1-131ECCAFA1F9}" type="slidenum">
              <a:rPr lang="en-US" altLang="en-US"/>
              <a:pPr>
                <a:defRPr/>
              </a:pPr>
              <a:t>‹#›</a:t>
            </a:fld>
            <a:endParaRPr lang="en-US" altLang="en-US"/>
          </a:p>
        </p:txBody>
      </p:sp>
    </p:spTree>
    <p:extLst>
      <p:ext uri="{BB962C8B-B14F-4D97-AF65-F5344CB8AC3E}">
        <p14:creationId xmlns:p14="http://schemas.microsoft.com/office/powerpoint/2010/main" val="36286187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393FB8BC-86E5-46AD-97BA-F37CD27D5BDB}"/>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FED92724-5055-4218-B03D-A7EE444F24A2}"/>
              </a:ext>
            </a:extLst>
          </p:cNvPr>
          <p:cNvSpPr>
            <a:spLocks noGrp="1" noChangeArrowheads="1"/>
          </p:cNvSpPr>
          <p:nvPr>
            <p:ph type="sldNum" idx="11"/>
          </p:nvPr>
        </p:nvSpPr>
        <p:spPr>
          <a:ln/>
        </p:spPr>
        <p:txBody>
          <a:bodyPr/>
          <a:lstStyle>
            <a:lvl1pPr>
              <a:defRPr/>
            </a:lvl1pPr>
          </a:lstStyle>
          <a:p>
            <a:pPr>
              <a:defRPr/>
            </a:pPr>
            <a:fld id="{979C2E7A-4DD5-45A9-8E03-0878867112E5}" type="slidenum">
              <a:rPr lang="en-US" altLang="en-US"/>
              <a:pPr>
                <a:defRPr/>
              </a:pPr>
              <a:t>‹#›</a:t>
            </a:fld>
            <a:endParaRPr lang="en-US" altLang="en-US"/>
          </a:p>
        </p:txBody>
      </p:sp>
    </p:spTree>
    <p:extLst>
      <p:ext uri="{BB962C8B-B14F-4D97-AF65-F5344CB8AC3E}">
        <p14:creationId xmlns:p14="http://schemas.microsoft.com/office/powerpoint/2010/main" val="31739247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19C33D6E-5F63-4D94-B4BF-D73EC779E24A}"/>
              </a:ext>
            </a:extLst>
          </p:cNvPr>
          <p:cNvSpPr>
            <a:spLocks noGrp="1" noChangeArrowheads="1"/>
          </p:cNvSpPr>
          <p:nvPr>
            <p:ph type="dt" idx="10"/>
          </p:nvPr>
        </p:nvSpPr>
        <p:spPr>
          <a:ln/>
        </p:spPr>
        <p:txBody>
          <a:bodyPr/>
          <a:lstStyle>
            <a:lvl1pPr>
              <a:defRPr/>
            </a:lvl1pPr>
          </a:lstStyle>
          <a:p>
            <a:pPr>
              <a:defRPr/>
            </a:pPr>
            <a:r>
              <a:rPr lang="en-US"/>
              <a:t>10/17/18</a:t>
            </a:r>
          </a:p>
        </p:txBody>
      </p:sp>
      <p:sp>
        <p:nvSpPr>
          <p:cNvPr id="8" name="Rectangle 8">
            <a:extLst>
              <a:ext uri="{FF2B5EF4-FFF2-40B4-BE49-F238E27FC236}">
                <a16:creationId xmlns:a16="http://schemas.microsoft.com/office/drawing/2014/main" id="{B6D91719-5A1C-4EBF-94F4-03F54DA2E688}"/>
              </a:ext>
            </a:extLst>
          </p:cNvPr>
          <p:cNvSpPr>
            <a:spLocks noGrp="1" noChangeArrowheads="1"/>
          </p:cNvSpPr>
          <p:nvPr>
            <p:ph type="sldNum" idx="11"/>
          </p:nvPr>
        </p:nvSpPr>
        <p:spPr>
          <a:ln/>
        </p:spPr>
        <p:txBody>
          <a:bodyPr/>
          <a:lstStyle>
            <a:lvl1pPr>
              <a:defRPr/>
            </a:lvl1pPr>
          </a:lstStyle>
          <a:p>
            <a:pPr>
              <a:defRPr/>
            </a:pPr>
            <a:fld id="{4536D02A-5088-412A-8DA2-4AB3C30DBBA3}" type="slidenum">
              <a:rPr lang="en-US" altLang="en-US"/>
              <a:pPr>
                <a:defRPr/>
              </a:pPr>
              <a:t>‹#›</a:t>
            </a:fld>
            <a:endParaRPr lang="en-US" altLang="en-US"/>
          </a:p>
        </p:txBody>
      </p:sp>
    </p:spTree>
    <p:extLst>
      <p:ext uri="{BB962C8B-B14F-4D97-AF65-F5344CB8AC3E}">
        <p14:creationId xmlns:p14="http://schemas.microsoft.com/office/powerpoint/2010/main" val="365624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94BB46D-E669-4880-A09D-E01A61250B14}"/>
              </a:ext>
            </a:extLst>
          </p:cNvPr>
          <p:cNvSpPr>
            <a:spLocks noGrp="1" noChangeArrowheads="1"/>
          </p:cNvSpPr>
          <p:nvPr>
            <p:ph type="sldNum" idx="10"/>
          </p:nvPr>
        </p:nvSpPr>
        <p:spPr>
          <a:ln/>
        </p:spPr>
        <p:txBody>
          <a:bodyPr/>
          <a:lstStyle>
            <a:lvl1pPr>
              <a:defRPr/>
            </a:lvl1pPr>
          </a:lstStyle>
          <a:p>
            <a:pPr>
              <a:defRPr/>
            </a:pPr>
            <a:fld id="{E2A16769-90B4-49E8-A556-2BCCCA9179E7}" type="slidenum">
              <a:rPr lang="en-US" altLang="en-US"/>
              <a:pPr>
                <a:defRPr/>
              </a:pPr>
              <a:t>‹#›</a:t>
            </a:fld>
            <a:endParaRPr lang="en-US" altLang="en-US"/>
          </a:p>
        </p:txBody>
      </p:sp>
      <p:sp>
        <p:nvSpPr>
          <p:cNvPr id="8" name="Rectangle 6">
            <a:extLst>
              <a:ext uri="{FF2B5EF4-FFF2-40B4-BE49-F238E27FC236}">
                <a16:creationId xmlns:a16="http://schemas.microsoft.com/office/drawing/2014/main" id="{D232BD13-87C1-4DA4-A3AF-9F9FD1786C36}"/>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2697497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ED38B56A-A1A8-4556-87A8-5C89549B9A32}"/>
              </a:ext>
            </a:extLst>
          </p:cNvPr>
          <p:cNvSpPr>
            <a:spLocks noGrp="1" noChangeArrowheads="1"/>
          </p:cNvSpPr>
          <p:nvPr>
            <p:ph type="dt" idx="10"/>
          </p:nvPr>
        </p:nvSpPr>
        <p:spPr>
          <a:ln/>
        </p:spPr>
        <p:txBody>
          <a:bodyPr/>
          <a:lstStyle>
            <a:lvl1pPr>
              <a:defRPr/>
            </a:lvl1pPr>
          </a:lstStyle>
          <a:p>
            <a:pPr>
              <a:defRPr/>
            </a:pPr>
            <a:r>
              <a:rPr lang="en-US"/>
              <a:t>10/17/18</a:t>
            </a:r>
          </a:p>
        </p:txBody>
      </p:sp>
      <p:sp>
        <p:nvSpPr>
          <p:cNvPr id="4" name="Rectangle 8">
            <a:extLst>
              <a:ext uri="{FF2B5EF4-FFF2-40B4-BE49-F238E27FC236}">
                <a16:creationId xmlns:a16="http://schemas.microsoft.com/office/drawing/2014/main" id="{D10386C8-51A8-43F6-9D57-7AD5946F5AF9}"/>
              </a:ext>
            </a:extLst>
          </p:cNvPr>
          <p:cNvSpPr>
            <a:spLocks noGrp="1" noChangeArrowheads="1"/>
          </p:cNvSpPr>
          <p:nvPr>
            <p:ph type="sldNum" idx="11"/>
          </p:nvPr>
        </p:nvSpPr>
        <p:spPr>
          <a:ln/>
        </p:spPr>
        <p:txBody>
          <a:bodyPr/>
          <a:lstStyle>
            <a:lvl1pPr>
              <a:defRPr/>
            </a:lvl1pPr>
          </a:lstStyle>
          <a:p>
            <a:pPr>
              <a:defRPr/>
            </a:pPr>
            <a:fld id="{D937347D-2313-4330-9C8D-F4CBA3123B29}" type="slidenum">
              <a:rPr lang="en-US" altLang="en-US"/>
              <a:pPr>
                <a:defRPr/>
              </a:pPr>
              <a:t>‹#›</a:t>
            </a:fld>
            <a:endParaRPr lang="en-US" altLang="en-US"/>
          </a:p>
        </p:txBody>
      </p:sp>
    </p:spTree>
    <p:extLst>
      <p:ext uri="{BB962C8B-B14F-4D97-AF65-F5344CB8AC3E}">
        <p14:creationId xmlns:p14="http://schemas.microsoft.com/office/powerpoint/2010/main" val="29265428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11FC32A-5011-461E-933E-976EEF7A0B66}"/>
              </a:ext>
            </a:extLst>
          </p:cNvPr>
          <p:cNvSpPr>
            <a:spLocks noGrp="1" noChangeArrowheads="1"/>
          </p:cNvSpPr>
          <p:nvPr>
            <p:ph type="dt" idx="10"/>
          </p:nvPr>
        </p:nvSpPr>
        <p:spPr>
          <a:ln/>
        </p:spPr>
        <p:txBody>
          <a:bodyPr/>
          <a:lstStyle>
            <a:lvl1pPr>
              <a:defRPr/>
            </a:lvl1pPr>
          </a:lstStyle>
          <a:p>
            <a:pPr>
              <a:defRPr/>
            </a:pPr>
            <a:r>
              <a:rPr lang="en-US"/>
              <a:t>10/17/18</a:t>
            </a:r>
          </a:p>
        </p:txBody>
      </p:sp>
      <p:sp>
        <p:nvSpPr>
          <p:cNvPr id="3" name="Rectangle 8">
            <a:extLst>
              <a:ext uri="{FF2B5EF4-FFF2-40B4-BE49-F238E27FC236}">
                <a16:creationId xmlns:a16="http://schemas.microsoft.com/office/drawing/2014/main" id="{2B2DF1EB-E2E8-4C2C-8E26-7A1F35A6A8EC}"/>
              </a:ext>
            </a:extLst>
          </p:cNvPr>
          <p:cNvSpPr>
            <a:spLocks noGrp="1" noChangeArrowheads="1"/>
          </p:cNvSpPr>
          <p:nvPr>
            <p:ph type="sldNum" idx="11"/>
          </p:nvPr>
        </p:nvSpPr>
        <p:spPr>
          <a:ln/>
        </p:spPr>
        <p:txBody>
          <a:bodyPr/>
          <a:lstStyle>
            <a:lvl1pPr>
              <a:defRPr/>
            </a:lvl1pPr>
          </a:lstStyle>
          <a:p>
            <a:pPr>
              <a:defRPr/>
            </a:pPr>
            <a:fld id="{5604FA6A-8197-44B6-B809-17ACD971D126}" type="slidenum">
              <a:rPr lang="en-US" altLang="en-US"/>
              <a:pPr>
                <a:defRPr/>
              </a:pPr>
              <a:t>‹#›</a:t>
            </a:fld>
            <a:endParaRPr lang="en-US" altLang="en-US"/>
          </a:p>
        </p:txBody>
      </p:sp>
    </p:spTree>
    <p:extLst>
      <p:ext uri="{BB962C8B-B14F-4D97-AF65-F5344CB8AC3E}">
        <p14:creationId xmlns:p14="http://schemas.microsoft.com/office/powerpoint/2010/main" val="6270757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6C60077E-5382-4B18-8944-91C987C91C0B}"/>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C9ED96CC-B87D-4A5A-AC35-D9131B06AF2F}"/>
              </a:ext>
            </a:extLst>
          </p:cNvPr>
          <p:cNvSpPr>
            <a:spLocks noGrp="1" noChangeArrowheads="1"/>
          </p:cNvSpPr>
          <p:nvPr>
            <p:ph type="sldNum" idx="11"/>
          </p:nvPr>
        </p:nvSpPr>
        <p:spPr>
          <a:ln/>
        </p:spPr>
        <p:txBody>
          <a:bodyPr/>
          <a:lstStyle>
            <a:lvl1pPr>
              <a:defRPr/>
            </a:lvl1pPr>
          </a:lstStyle>
          <a:p>
            <a:pPr>
              <a:defRPr/>
            </a:pPr>
            <a:fld id="{6D3D02DC-AF76-4F58-9CBA-F2D1E46D4D1E}" type="slidenum">
              <a:rPr lang="en-US" altLang="en-US"/>
              <a:pPr>
                <a:defRPr/>
              </a:pPr>
              <a:t>‹#›</a:t>
            </a:fld>
            <a:endParaRPr lang="en-US" altLang="en-US"/>
          </a:p>
        </p:txBody>
      </p:sp>
    </p:spTree>
    <p:extLst>
      <p:ext uri="{BB962C8B-B14F-4D97-AF65-F5344CB8AC3E}">
        <p14:creationId xmlns:p14="http://schemas.microsoft.com/office/powerpoint/2010/main" val="10213302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7FB988D1-4A5B-411A-BE33-D43089BF5D0B}"/>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D68B2023-EC69-4944-B6A5-272767499118}"/>
              </a:ext>
            </a:extLst>
          </p:cNvPr>
          <p:cNvSpPr>
            <a:spLocks noGrp="1" noChangeArrowheads="1"/>
          </p:cNvSpPr>
          <p:nvPr>
            <p:ph type="sldNum" idx="11"/>
          </p:nvPr>
        </p:nvSpPr>
        <p:spPr>
          <a:ln/>
        </p:spPr>
        <p:txBody>
          <a:bodyPr/>
          <a:lstStyle>
            <a:lvl1pPr>
              <a:defRPr/>
            </a:lvl1pPr>
          </a:lstStyle>
          <a:p>
            <a:pPr>
              <a:defRPr/>
            </a:pPr>
            <a:fld id="{88C43D9C-789C-4933-AD25-08511C09C424}" type="slidenum">
              <a:rPr lang="en-US" altLang="en-US"/>
              <a:pPr>
                <a:defRPr/>
              </a:pPr>
              <a:t>‹#›</a:t>
            </a:fld>
            <a:endParaRPr lang="en-US" altLang="en-US"/>
          </a:p>
        </p:txBody>
      </p:sp>
    </p:spTree>
    <p:extLst>
      <p:ext uri="{BB962C8B-B14F-4D97-AF65-F5344CB8AC3E}">
        <p14:creationId xmlns:p14="http://schemas.microsoft.com/office/powerpoint/2010/main" val="35370438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EDFA1F9-DFD4-4932-91E7-4862BCFFBB65}"/>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F3F52D22-54A8-467B-BDCE-0D2D649D586C}"/>
              </a:ext>
            </a:extLst>
          </p:cNvPr>
          <p:cNvSpPr>
            <a:spLocks noGrp="1" noChangeArrowheads="1"/>
          </p:cNvSpPr>
          <p:nvPr>
            <p:ph type="sldNum" idx="11"/>
          </p:nvPr>
        </p:nvSpPr>
        <p:spPr>
          <a:ln/>
        </p:spPr>
        <p:txBody>
          <a:bodyPr/>
          <a:lstStyle>
            <a:lvl1pPr>
              <a:defRPr/>
            </a:lvl1pPr>
          </a:lstStyle>
          <a:p>
            <a:pPr>
              <a:defRPr/>
            </a:pPr>
            <a:fld id="{16C87133-A919-4CB2-9BEC-464C8485C447}" type="slidenum">
              <a:rPr lang="en-US" altLang="en-US"/>
              <a:pPr>
                <a:defRPr/>
              </a:pPr>
              <a:t>‹#›</a:t>
            </a:fld>
            <a:endParaRPr lang="en-US" altLang="en-US"/>
          </a:p>
        </p:txBody>
      </p:sp>
    </p:spTree>
    <p:extLst>
      <p:ext uri="{BB962C8B-B14F-4D97-AF65-F5344CB8AC3E}">
        <p14:creationId xmlns:p14="http://schemas.microsoft.com/office/powerpoint/2010/main" val="170568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4178FC2-6375-45A5-ACB0-7F745845E67A}"/>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FC4EA23E-C080-45E2-B0E6-C110F2A14FF3}"/>
              </a:ext>
            </a:extLst>
          </p:cNvPr>
          <p:cNvSpPr>
            <a:spLocks noGrp="1" noChangeArrowheads="1"/>
          </p:cNvSpPr>
          <p:nvPr>
            <p:ph type="sldNum" idx="11"/>
          </p:nvPr>
        </p:nvSpPr>
        <p:spPr>
          <a:ln/>
        </p:spPr>
        <p:txBody>
          <a:bodyPr/>
          <a:lstStyle>
            <a:lvl1pPr>
              <a:defRPr/>
            </a:lvl1pPr>
          </a:lstStyle>
          <a:p>
            <a:pPr>
              <a:defRPr/>
            </a:pPr>
            <a:fld id="{B12C51C8-79D7-4D20-AE5E-11D4AB82EB1E}" type="slidenum">
              <a:rPr lang="en-US" altLang="en-US"/>
              <a:pPr>
                <a:defRPr/>
              </a:pPr>
              <a:t>‹#›</a:t>
            </a:fld>
            <a:endParaRPr lang="en-US" altLang="en-US"/>
          </a:p>
        </p:txBody>
      </p:sp>
    </p:spTree>
    <p:extLst>
      <p:ext uri="{BB962C8B-B14F-4D97-AF65-F5344CB8AC3E}">
        <p14:creationId xmlns:p14="http://schemas.microsoft.com/office/powerpoint/2010/main" val="494272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7">
            <a:extLst>
              <a:ext uri="{FF2B5EF4-FFF2-40B4-BE49-F238E27FC236}">
                <a16:creationId xmlns:a16="http://schemas.microsoft.com/office/drawing/2014/main" id="{C414B7F1-8DBE-4BAB-94C9-92DFA2E49CF9}"/>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ACAB9E03-4881-46B3-90A8-36D51E7332A2}"/>
              </a:ext>
            </a:extLst>
          </p:cNvPr>
          <p:cNvSpPr>
            <a:spLocks noGrp="1" noChangeArrowheads="1"/>
          </p:cNvSpPr>
          <p:nvPr>
            <p:ph type="sldNum" idx="11"/>
          </p:nvPr>
        </p:nvSpPr>
        <p:spPr>
          <a:ln/>
        </p:spPr>
        <p:txBody>
          <a:bodyPr/>
          <a:lstStyle>
            <a:lvl1pPr>
              <a:defRPr/>
            </a:lvl1pPr>
          </a:lstStyle>
          <a:p>
            <a:pPr>
              <a:defRPr/>
            </a:pPr>
            <a:fld id="{86FCF183-28F8-4754-B905-330EDA053CF5}" type="slidenum">
              <a:rPr lang="en-US" altLang="en-US"/>
              <a:pPr>
                <a:defRPr/>
              </a:pPr>
              <a:t>‹#›</a:t>
            </a:fld>
            <a:endParaRPr lang="en-US" altLang="en-US"/>
          </a:p>
        </p:txBody>
      </p:sp>
    </p:spTree>
    <p:extLst>
      <p:ext uri="{BB962C8B-B14F-4D97-AF65-F5344CB8AC3E}">
        <p14:creationId xmlns:p14="http://schemas.microsoft.com/office/powerpoint/2010/main" val="17908240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035ED377-8E97-44E2-A5FB-1214385EDF4E}"/>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2B4D142A-D0B3-4395-8D32-9F90E2F2B7B2}"/>
              </a:ext>
            </a:extLst>
          </p:cNvPr>
          <p:cNvSpPr>
            <a:spLocks noGrp="1" noChangeArrowheads="1"/>
          </p:cNvSpPr>
          <p:nvPr>
            <p:ph type="sldNum" idx="11"/>
          </p:nvPr>
        </p:nvSpPr>
        <p:spPr>
          <a:ln/>
        </p:spPr>
        <p:txBody>
          <a:bodyPr/>
          <a:lstStyle>
            <a:lvl1pPr>
              <a:defRPr/>
            </a:lvl1pPr>
          </a:lstStyle>
          <a:p>
            <a:pPr>
              <a:defRPr/>
            </a:pPr>
            <a:fld id="{4F7FD2FB-497F-4F99-88DE-890B4FFCEAEE}" type="slidenum">
              <a:rPr lang="en-US" altLang="en-US"/>
              <a:pPr>
                <a:defRPr/>
              </a:pPr>
              <a:t>‹#›</a:t>
            </a:fld>
            <a:endParaRPr lang="en-US" altLang="en-US"/>
          </a:p>
        </p:txBody>
      </p:sp>
    </p:spTree>
    <p:extLst>
      <p:ext uri="{BB962C8B-B14F-4D97-AF65-F5344CB8AC3E}">
        <p14:creationId xmlns:p14="http://schemas.microsoft.com/office/powerpoint/2010/main" val="7963705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a:extLst>
              <a:ext uri="{FF2B5EF4-FFF2-40B4-BE49-F238E27FC236}">
                <a16:creationId xmlns:a16="http://schemas.microsoft.com/office/drawing/2014/main" id="{D9A6D374-DCBE-4F20-BF27-CD3C6BF7B621}"/>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B4568B7D-12ED-4B70-96DA-61B4C1ACD098}"/>
              </a:ext>
            </a:extLst>
          </p:cNvPr>
          <p:cNvSpPr>
            <a:spLocks noGrp="1" noChangeArrowheads="1"/>
          </p:cNvSpPr>
          <p:nvPr>
            <p:ph type="sldNum" idx="11"/>
          </p:nvPr>
        </p:nvSpPr>
        <p:spPr>
          <a:ln/>
        </p:spPr>
        <p:txBody>
          <a:bodyPr/>
          <a:lstStyle>
            <a:lvl1pPr>
              <a:defRPr/>
            </a:lvl1pPr>
          </a:lstStyle>
          <a:p>
            <a:pPr>
              <a:defRPr/>
            </a:pPr>
            <a:fld id="{FA30F991-DD90-4390-9CC9-F9AA6E9347BB}" type="slidenum">
              <a:rPr lang="en-US" altLang="en-US"/>
              <a:pPr>
                <a:defRPr/>
              </a:pPr>
              <a:t>‹#›</a:t>
            </a:fld>
            <a:endParaRPr lang="en-US" altLang="en-US"/>
          </a:p>
        </p:txBody>
      </p:sp>
    </p:spTree>
    <p:extLst>
      <p:ext uri="{BB962C8B-B14F-4D97-AF65-F5344CB8AC3E}">
        <p14:creationId xmlns:p14="http://schemas.microsoft.com/office/powerpoint/2010/main" val="3734702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a:extLst>
              <a:ext uri="{FF2B5EF4-FFF2-40B4-BE49-F238E27FC236}">
                <a16:creationId xmlns:a16="http://schemas.microsoft.com/office/drawing/2014/main" id="{16E6A590-458C-4B24-82CD-C5D163017E3F}"/>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109CE8A2-3FD6-4335-8AE5-C945FCD37A4D}"/>
              </a:ext>
            </a:extLst>
          </p:cNvPr>
          <p:cNvSpPr>
            <a:spLocks noGrp="1" noChangeArrowheads="1"/>
          </p:cNvSpPr>
          <p:nvPr>
            <p:ph type="sldNum" idx="11"/>
          </p:nvPr>
        </p:nvSpPr>
        <p:spPr>
          <a:ln/>
        </p:spPr>
        <p:txBody>
          <a:bodyPr/>
          <a:lstStyle>
            <a:lvl1pPr>
              <a:defRPr/>
            </a:lvl1pPr>
          </a:lstStyle>
          <a:p>
            <a:pPr>
              <a:defRPr/>
            </a:pPr>
            <a:fld id="{BEACD116-1713-4D97-9774-88E93154609E}" type="slidenum">
              <a:rPr lang="en-US" altLang="en-US"/>
              <a:pPr>
                <a:defRPr/>
              </a:pPr>
              <a:t>‹#›</a:t>
            </a:fld>
            <a:endParaRPr lang="en-US" altLang="en-US"/>
          </a:p>
        </p:txBody>
      </p:sp>
    </p:spTree>
    <p:extLst>
      <p:ext uri="{BB962C8B-B14F-4D97-AF65-F5344CB8AC3E}">
        <p14:creationId xmlns:p14="http://schemas.microsoft.com/office/powerpoint/2010/main" val="346536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E3A9802-7BBC-4C02-BB5C-9A54D2727EAA}"/>
              </a:ext>
            </a:extLst>
          </p:cNvPr>
          <p:cNvSpPr>
            <a:spLocks noGrp="1" noChangeArrowheads="1"/>
          </p:cNvSpPr>
          <p:nvPr>
            <p:ph type="sldNum" idx="10"/>
          </p:nvPr>
        </p:nvSpPr>
        <p:spPr>
          <a:ln/>
        </p:spPr>
        <p:txBody>
          <a:bodyPr/>
          <a:lstStyle>
            <a:lvl1pPr>
              <a:defRPr/>
            </a:lvl1pPr>
          </a:lstStyle>
          <a:p>
            <a:pPr>
              <a:defRPr/>
            </a:pPr>
            <a:fld id="{3AE5C930-A418-4C9A-BE7B-4E6C924201C5}" type="slidenum">
              <a:rPr lang="en-US" altLang="en-US"/>
              <a:pPr>
                <a:defRPr/>
              </a:pPr>
              <a:t>‹#›</a:t>
            </a:fld>
            <a:endParaRPr lang="en-US" altLang="en-US"/>
          </a:p>
        </p:txBody>
      </p:sp>
      <p:sp>
        <p:nvSpPr>
          <p:cNvPr id="4" name="Rectangle 6">
            <a:extLst>
              <a:ext uri="{FF2B5EF4-FFF2-40B4-BE49-F238E27FC236}">
                <a16:creationId xmlns:a16="http://schemas.microsoft.com/office/drawing/2014/main" id="{BCDE062D-12E8-4820-BF1A-B06FDA74FCE1}"/>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3514437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a:extLst>
              <a:ext uri="{FF2B5EF4-FFF2-40B4-BE49-F238E27FC236}">
                <a16:creationId xmlns:a16="http://schemas.microsoft.com/office/drawing/2014/main" id="{1E206EA1-80C0-4300-B49B-48E26D9B4FB9}"/>
              </a:ext>
            </a:extLst>
          </p:cNvPr>
          <p:cNvSpPr>
            <a:spLocks noGrp="1" noChangeArrowheads="1"/>
          </p:cNvSpPr>
          <p:nvPr>
            <p:ph type="dt" idx="10"/>
          </p:nvPr>
        </p:nvSpPr>
        <p:spPr>
          <a:ln/>
        </p:spPr>
        <p:txBody>
          <a:bodyPr/>
          <a:lstStyle>
            <a:lvl1pPr>
              <a:defRPr/>
            </a:lvl1pPr>
          </a:lstStyle>
          <a:p>
            <a:pPr>
              <a:defRPr/>
            </a:pPr>
            <a:r>
              <a:rPr lang="en-US"/>
              <a:t>10/17/18</a:t>
            </a:r>
          </a:p>
        </p:txBody>
      </p:sp>
      <p:sp>
        <p:nvSpPr>
          <p:cNvPr id="8" name="Rectangle 8">
            <a:extLst>
              <a:ext uri="{FF2B5EF4-FFF2-40B4-BE49-F238E27FC236}">
                <a16:creationId xmlns:a16="http://schemas.microsoft.com/office/drawing/2014/main" id="{A18C7491-6C53-46CE-BF93-1A4F0FF1934D}"/>
              </a:ext>
            </a:extLst>
          </p:cNvPr>
          <p:cNvSpPr>
            <a:spLocks noGrp="1" noChangeArrowheads="1"/>
          </p:cNvSpPr>
          <p:nvPr>
            <p:ph type="sldNum" idx="11"/>
          </p:nvPr>
        </p:nvSpPr>
        <p:spPr>
          <a:ln/>
        </p:spPr>
        <p:txBody>
          <a:bodyPr/>
          <a:lstStyle>
            <a:lvl1pPr>
              <a:defRPr/>
            </a:lvl1pPr>
          </a:lstStyle>
          <a:p>
            <a:pPr>
              <a:defRPr/>
            </a:pPr>
            <a:fld id="{6EE2BD6E-A04A-4029-8B2F-9B0DF27AFABB}" type="slidenum">
              <a:rPr lang="en-US" altLang="en-US"/>
              <a:pPr>
                <a:defRPr/>
              </a:pPr>
              <a:t>‹#›</a:t>
            </a:fld>
            <a:endParaRPr lang="en-US" altLang="en-US"/>
          </a:p>
        </p:txBody>
      </p:sp>
    </p:spTree>
    <p:extLst>
      <p:ext uri="{BB962C8B-B14F-4D97-AF65-F5344CB8AC3E}">
        <p14:creationId xmlns:p14="http://schemas.microsoft.com/office/powerpoint/2010/main" val="18797752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a:extLst>
              <a:ext uri="{FF2B5EF4-FFF2-40B4-BE49-F238E27FC236}">
                <a16:creationId xmlns:a16="http://schemas.microsoft.com/office/drawing/2014/main" id="{89F7A4F9-9305-419E-872A-DDF3452B36A8}"/>
              </a:ext>
            </a:extLst>
          </p:cNvPr>
          <p:cNvSpPr>
            <a:spLocks noGrp="1" noChangeArrowheads="1"/>
          </p:cNvSpPr>
          <p:nvPr>
            <p:ph type="dt" idx="10"/>
          </p:nvPr>
        </p:nvSpPr>
        <p:spPr>
          <a:ln/>
        </p:spPr>
        <p:txBody>
          <a:bodyPr/>
          <a:lstStyle>
            <a:lvl1pPr>
              <a:defRPr/>
            </a:lvl1pPr>
          </a:lstStyle>
          <a:p>
            <a:pPr>
              <a:defRPr/>
            </a:pPr>
            <a:r>
              <a:rPr lang="en-US"/>
              <a:t>10/17/18</a:t>
            </a:r>
          </a:p>
        </p:txBody>
      </p:sp>
      <p:sp>
        <p:nvSpPr>
          <p:cNvPr id="4" name="Rectangle 8">
            <a:extLst>
              <a:ext uri="{FF2B5EF4-FFF2-40B4-BE49-F238E27FC236}">
                <a16:creationId xmlns:a16="http://schemas.microsoft.com/office/drawing/2014/main" id="{09647A59-E592-4A63-9E6D-8568ACC2F3F1}"/>
              </a:ext>
            </a:extLst>
          </p:cNvPr>
          <p:cNvSpPr>
            <a:spLocks noGrp="1" noChangeArrowheads="1"/>
          </p:cNvSpPr>
          <p:nvPr>
            <p:ph type="sldNum" idx="11"/>
          </p:nvPr>
        </p:nvSpPr>
        <p:spPr>
          <a:ln/>
        </p:spPr>
        <p:txBody>
          <a:bodyPr/>
          <a:lstStyle>
            <a:lvl1pPr>
              <a:defRPr/>
            </a:lvl1pPr>
          </a:lstStyle>
          <a:p>
            <a:pPr>
              <a:defRPr/>
            </a:pPr>
            <a:fld id="{E374CF79-ACBB-4F10-9DB4-79F8FA777791}" type="slidenum">
              <a:rPr lang="en-US" altLang="en-US"/>
              <a:pPr>
                <a:defRPr/>
              </a:pPr>
              <a:t>‹#›</a:t>
            </a:fld>
            <a:endParaRPr lang="en-US" altLang="en-US"/>
          </a:p>
        </p:txBody>
      </p:sp>
    </p:spTree>
    <p:extLst>
      <p:ext uri="{BB962C8B-B14F-4D97-AF65-F5344CB8AC3E}">
        <p14:creationId xmlns:p14="http://schemas.microsoft.com/office/powerpoint/2010/main" val="508195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B14A3B6-D3B5-4C82-A63C-55A3DCCA39DB}"/>
              </a:ext>
            </a:extLst>
          </p:cNvPr>
          <p:cNvSpPr>
            <a:spLocks noGrp="1" noChangeArrowheads="1"/>
          </p:cNvSpPr>
          <p:nvPr>
            <p:ph type="dt" idx="10"/>
          </p:nvPr>
        </p:nvSpPr>
        <p:spPr>
          <a:ln/>
        </p:spPr>
        <p:txBody>
          <a:bodyPr/>
          <a:lstStyle>
            <a:lvl1pPr>
              <a:defRPr/>
            </a:lvl1pPr>
          </a:lstStyle>
          <a:p>
            <a:pPr>
              <a:defRPr/>
            </a:pPr>
            <a:r>
              <a:rPr lang="en-US"/>
              <a:t>10/17/18</a:t>
            </a:r>
          </a:p>
        </p:txBody>
      </p:sp>
      <p:sp>
        <p:nvSpPr>
          <p:cNvPr id="3" name="Rectangle 8">
            <a:extLst>
              <a:ext uri="{FF2B5EF4-FFF2-40B4-BE49-F238E27FC236}">
                <a16:creationId xmlns:a16="http://schemas.microsoft.com/office/drawing/2014/main" id="{86CAA9E3-C0E1-4800-AAEC-21F7EFD6C7ED}"/>
              </a:ext>
            </a:extLst>
          </p:cNvPr>
          <p:cNvSpPr>
            <a:spLocks noGrp="1" noChangeArrowheads="1"/>
          </p:cNvSpPr>
          <p:nvPr>
            <p:ph type="sldNum" idx="11"/>
          </p:nvPr>
        </p:nvSpPr>
        <p:spPr>
          <a:ln/>
        </p:spPr>
        <p:txBody>
          <a:bodyPr/>
          <a:lstStyle>
            <a:lvl1pPr>
              <a:defRPr/>
            </a:lvl1pPr>
          </a:lstStyle>
          <a:p>
            <a:pPr>
              <a:defRPr/>
            </a:pPr>
            <a:fld id="{3ED49AFA-85EC-45AD-923F-42EE1D2F8A8F}" type="slidenum">
              <a:rPr lang="en-US" altLang="en-US"/>
              <a:pPr>
                <a:defRPr/>
              </a:pPr>
              <a:t>‹#›</a:t>
            </a:fld>
            <a:endParaRPr lang="en-US" altLang="en-US"/>
          </a:p>
        </p:txBody>
      </p:sp>
    </p:spTree>
    <p:extLst>
      <p:ext uri="{BB962C8B-B14F-4D97-AF65-F5344CB8AC3E}">
        <p14:creationId xmlns:p14="http://schemas.microsoft.com/office/powerpoint/2010/main" val="15141692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1A314811-1582-489F-BC42-C72771C7B563}"/>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1CE90DD9-7A51-4F67-81F6-309787B3DB18}"/>
              </a:ext>
            </a:extLst>
          </p:cNvPr>
          <p:cNvSpPr>
            <a:spLocks noGrp="1" noChangeArrowheads="1"/>
          </p:cNvSpPr>
          <p:nvPr>
            <p:ph type="sldNum" idx="11"/>
          </p:nvPr>
        </p:nvSpPr>
        <p:spPr>
          <a:ln/>
        </p:spPr>
        <p:txBody>
          <a:bodyPr/>
          <a:lstStyle>
            <a:lvl1pPr>
              <a:defRPr/>
            </a:lvl1pPr>
          </a:lstStyle>
          <a:p>
            <a:pPr>
              <a:defRPr/>
            </a:pPr>
            <a:fld id="{B6DA59F5-D506-43B8-8E50-EB14A6D96B4C}" type="slidenum">
              <a:rPr lang="en-US" altLang="en-US"/>
              <a:pPr>
                <a:defRPr/>
              </a:pPr>
              <a:t>‹#›</a:t>
            </a:fld>
            <a:endParaRPr lang="en-US" altLang="en-US"/>
          </a:p>
        </p:txBody>
      </p:sp>
    </p:spTree>
    <p:extLst>
      <p:ext uri="{BB962C8B-B14F-4D97-AF65-F5344CB8AC3E}">
        <p14:creationId xmlns:p14="http://schemas.microsoft.com/office/powerpoint/2010/main" val="7768670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a:extLst>
              <a:ext uri="{FF2B5EF4-FFF2-40B4-BE49-F238E27FC236}">
                <a16:creationId xmlns:a16="http://schemas.microsoft.com/office/drawing/2014/main" id="{508C8259-7401-44EA-ACFC-15B71EA07BA6}"/>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8">
            <a:extLst>
              <a:ext uri="{FF2B5EF4-FFF2-40B4-BE49-F238E27FC236}">
                <a16:creationId xmlns:a16="http://schemas.microsoft.com/office/drawing/2014/main" id="{AB750547-FAE8-489B-A907-5AF0A342D242}"/>
              </a:ext>
            </a:extLst>
          </p:cNvPr>
          <p:cNvSpPr>
            <a:spLocks noGrp="1" noChangeArrowheads="1"/>
          </p:cNvSpPr>
          <p:nvPr>
            <p:ph type="sldNum" idx="11"/>
          </p:nvPr>
        </p:nvSpPr>
        <p:spPr>
          <a:ln/>
        </p:spPr>
        <p:txBody>
          <a:bodyPr/>
          <a:lstStyle>
            <a:lvl1pPr>
              <a:defRPr/>
            </a:lvl1pPr>
          </a:lstStyle>
          <a:p>
            <a:pPr>
              <a:defRPr/>
            </a:pPr>
            <a:fld id="{9F493883-BB98-4A7E-9853-A8F86BE93FA2}" type="slidenum">
              <a:rPr lang="en-US" altLang="en-US"/>
              <a:pPr>
                <a:defRPr/>
              </a:pPr>
              <a:t>‹#›</a:t>
            </a:fld>
            <a:endParaRPr lang="en-US" altLang="en-US"/>
          </a:p>
        </p:txBody>
      </p:sp>
    </p:spTree>
    <p:extLst>
      <p:ext uri="{BB962C8B-B14F-4D97-AF65-F5344CB8AC3E}">
        <p14:creationId xmlns:p14="http://schemas.microsoft.com/office/powerpoint/2010/main" val="17055290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2EEC4CDB-9016-4B3F-A856-DCE3177805F2}"/>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193ADA5B-F76E-4685-85D9-8A9ED01E54DB}"/>
              </a:ext>
            </a:extLst>
          </p:cNvPr>
          <p:cNvSpPr>
            <a:spLocks noGrp="1" noChangeArrowheads="1"/>
          </p:cNvSpPr>
          <p:nvPr>
            <p:ph type="sldNum" idx="11"/>
          </p:nvPr>
        </p:nvSpPr>
        <p:spPr>
          <a:ln/>
        </p:spPr>
        <p:txBody>
          <a:bodyPr/>
          <a:lstStyle>
            <a:lvl1pPr>
              <a:defRPr/>
            </a:lvl1pPr>
          </a:lstStyle>
          <a:p>
            <a:pPr>
              <a:defRPr/>
            </a:pPr>
            <a:fld id="{A7D09176-FAD4-4513-8409-661769DE05A7}" type="slidenum">
              <a:rPr lang="en-US" altLang="en-US"/>
              <a:pPr>
                <a:defRPr/>
              </a:pPr>
              <a:t>‹#›</a:t>
            </a:fld>
            <a:endParaRPr lang="en-US" altLang="en-US"/>
          </a:p>
        </p:txBody>
      </p:sp>
    </p:spTree>
    <p:extLst>
      <p:ext uri="{BB962C8B-B14F-4D97-AF65-F5344CB8AC3E}">
        <p14:creationId xmlns:p14="http://schemas.microsoft.com/office/powerpoint/2010/main" val="8830637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8C218033-98FD-4296-BD9F-25BCFD578F25}"/>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8">
            <a:extLst>
              <a:ext uri="{FF2B5EF4-FFF2-40B4-BE49-F238E27FC236}">
                <a16:creationId xmlns:a16="http://schemas.microsoft.com/office/drawing/2014/main" id="{3A2E3DF3-2D5B-4EA2-A536-6B79E16A172A}"/>
              </a:ext>
            </a:extLst>
          </p:cNvPr>
          <p:cNvSpPr>
            <a:spLocks noGrp="1" noChangeArrowheads="1"/>
          </p:cNvSpPr>
          <p:nvPr>
            <p:ph type="sldNum" idx="11"/>
          </p:nvPr>
        </p:nvSpPr>
        <p:spPr>
          <a:ln/>
        </p:spPr>
        <p:txBody>
          <a:bodyPr/>
          <a:lstStyle>
            <a:lvl1pPr>
              <a:defRPr/>
            </a:lvl1pPr>
          </a:lstStyle>
          <a:p>
            <a:pPr>
              <a:defRPr/>
            </a:pPr>
            <a:fld id="{7A15AB69-D466-4E79-A7E0-945111BE1A3C}" type="slidenum">
              <a:rPr lang="en-US" altLang="en-US"/>
              <a:pPr>
                <a:defRPr/>
              </a:pPr>
              <a:t>‹#›</a:t>
            </a:fld>
            <a:endParaRPr lang="en-US" altLang="en-US"/>
          </a:p>
        </p:txBody>
      </p:sp>
    </p:spTree>
    <p:extLst>
      <p:ext uri="{BB962C8B-B14F-4D97-AF65-F5344CB8AC3E}">
        <p14:creationId xmlns:p14="http://schemas.microsoft.com/office/powerpoint/2010/main" val="34053612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a:extLst>
              <a:ext uri="{FF2B5EF4-FFF2-40B4-BE49-F238E27FC236}">
                <a16:creationId xmlns:a16="http://schemas.microsoft.com/office/drawing/2014/main" id="{4C9DD01B-1E45-4DD7-BA6C-05832E67E6B4}"/>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7">
            <a:extLst>
              <a:ext uri="{FF2B5EF4-FFF2-40B4-BE49-F238E27FC236}">
                <a16:creationId xmlns:a16="http://schemas.microsoft.com/office/drawing/2014/main" id="{7404D188-C0D5-4C48-893D-6D0C5B0C5356}"/>
              </a:ext>
            </a:extLst>
          </p:cNvPr>
          <p:cNvSpPr>
            <a:spLocks noGrp="1" noChangeArrowheads="1"/>
          </p:cNvSpPr>
          <p:nvPr>
            <p:ph type="sldNum" idx="11"/>
          </p:nvPr>
        </p:nvSpPr>
        <p:spPr>
          <a:ln/>
        </p:spPr>
        <p:txBody>
          <a:bodyPr/>
          <a:lstStyle>
            <a:lvl1pPr>
              <a:defRPr/>
            </a:lvl1pPr>
          </a:lstStyle>
          <a:p>
            <a:pPr>
              <a:defRPr/>
            </a:pPr>
            <a:fld id="{E251B597-FD96-4561-92BA-1A61779361DD}" type="slidenum">
              <a:rPr lang="en-US" altLang="en-US"/>
              <a:pPr>
                <a:defRPr/>
              </a:pPr>
              <a:t>‹#›</a:t>
            </a:fld>
            <a:endParaRPr lang="en-US" altLang="en-US"/>
          </a:p>
        </p:txBody>
      </p:sp>
    </p:spTree>
    <p:extLst>
      <p:ext uri="{BB962C8B-B14F-4D97-AF65-F5344CB8AC3E}">
        <p14:creationId xmlns:p14="http://schemas.microsoft.com/office/powerpoint/2010/main" val="2722882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B647249A-794A-4C71-99AE-B369760871AF}"/>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7">
            <a:extLst>
              <a:ext uri="{FF2B5EF4-FFF2-40B4-BE49-F238E27FC236}">
                <a16:creationId xmlns:a16="http://schemas.microsoft.com/office/drawing/2014/main" id="{72C01FFD-C5EF-410C-92A1-E256F0909025}"/>
              </a:ext>
            </a:extLst>
          </p:cNvPr>
          <p:cNvSpPr>
            <a:spLocks noGrp="1" noChangeArrowheads="1"/>
          </p:cNvSpPr>
          <p:nvPr>
            <p:ph type="sldNum" idx="11"/>
          </p:nvPr>
        </p:nvSpPr>
        <p:spPr>
          <a:ln/>
        </p:spPr>
        <p:txBody>
          <a:bodyPr/>
          <a:lstStyle>
            <a:lvl1pPr>
              <a:defRPr/>
            </a:lvl1pPr>
          </a:lstStyle>
          <a:p>
            <a:pPr>
              <a:defRPr/>
            </a:pPr>
            <a:fld id="{E722CC55-2B1B-451F-9F26-A2661457AF8D}" type="slidenum">
              <a:rPr lang="en-US" altLang="en-US"/>
              <a:pPr>
                <a:defRPr/>
              </a:pPr>
              <a:t>‹#›</a:t>
            </a:fld>
            <a:endParaRPr lang="en-US" altLang="en-US"/>
          </a:p>
        </p:txBody>
      </p:sp>
    </p:spTree>
    <p:extLst>
      <p:ext uri="{BB962C8B-B14F-4D97-AF65-F5344CB8AC3E}">
        <p14:creationId xmlns:p14="http://schemas.microsoft.com/office/powerpoint/2010/main" val="2177480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a:extLst>
              <a:ext uri="{FF2B5EF4-FFF2-40B4-BE49-F238E27FC236}">
                <a16:creationId xmlns:a16="http://schemas.microsoft.com/office/drawing/2014/main" id="{53B24AFC-D173-425E-9F3B-63557610ED4B}"/>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7">
            <a:extLst>
              <a:ext uri="{FF2B5EF4-FFF2-40B4-BE49-F238E27FC236}">
                <a16:creationId xmlns:a16="http://schemas.microsoft.com/office/drawing/2014/main" id="{C91DF737-D00E-4A14-939B-EFE07C70CD89}"/>
              </a:ext>
            </a:extLst>
          </p:cNvPr>
          <p:cNvSpPr>
            <a:spLocks noGrp="1" noChangeArrowheads="1"/>
          </p:cNvSpPr>
          <p:nvPr>
            <p:ph type="sldNum" idx="11"/>
          </p:nvPr>
        </p:nvSpPr>
        <p:spPr>
          <a:ln/>
        </p:spPr>
        <p:txBody>
          <a:bodyPr/>
          <a:lstStyle>
            <a:lvl1pPr>
              <a:defRPr/>
            </a:lvl1pPr>
          </a:lstStyle>
          <a:p>
            <a:pPr>
              <a:defRPr/>
            </a:pPr>
            <a:fld id="{90B1AF94-0DA8-4B62-B478-6667D69845E8}" type="slidenum">
              <a:rPr lang="en-US" altLang="en-US"/>
              <a:pPr>
                <a:defRPr/>
              </a:pPr>
              <a:t>‹#›</a:t>
            </a:fld>
            <a:endParaRPr lang="en-US" altLang="en-US"/>
          </a:p>
        </p:txBody>
      </p:sp>
    </p:spTree>
    <p:extLst>
      <p:ext uri="{BB962C8B-B14F-4D97-AF65-F5344CB8AC3E}">
        <p14:creationId xmlns:p14="http://schemas.microsoft.com/office/powerpoint/2010/main" val="1696061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ACBE60-B3F0-41FE-AAAA-D4B5F419C278}"/>
              </a:ext>
            </a:extLst>
          </p:cNvPr>
          <p:cNvSpPr>
            <a:spLocks noGrp="1" noChangeArrowheads="1"/>
          </p:cNvSpPr>
          <p:nvPr>
            <p:ph type="sldNum" idx="10"/>
          </p:nvPr>
        </p:nvSpPr>
        <p:spPr>
          <a:ln/>
        </p:spPr>
        <p:txBody>
          <a:bodyPr/>
          <a:lstStyle>
            <a:lvl1pPr>
              <a:defRPr/>
            </a:lvl1pPr>
          </a:lstStyle>
          <a:p>
            <a:pPr>
              <a:defRPr/>
            </a:pPr>
            <a:fld id="{943444FE-F4F7-4ABE-9549-4E42B546E710}" type="slidenum">
              <a:rPr lang="en-US" altLang="en-US"/>
              <a:pPr>
                <a:defRPr/>
              </a:pPr>
              <a:t>‹#›</a:t>
            </a:fld>
            <a:endParaRPr lang="en-US" altLang="en-US"/>
          </a:p>
        </p:txBody>
      </p:sp>
      <p:sp>
        <p:nvSpPr>
          <p:cNvPr id="3" name="Rectangle 6">
            <a:extLst>
              <a:ext uri="{FF2B5EF4-FFF2-40B4-BE49-F238E27FC236}">
                <a16:creationId xmlns:a16="http://schemas.microsoft.com/office/drawing/2014/main" id="{5295D062-293E-4D73-9FFE-3CCD810C2BA5}"/>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8727085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5425"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600200"/>
            <a:ext cx="4037013"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17A541A5-5BA1-4AE0-AA20-5920C64AEEF9}"/>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7">
            <a:extLst>
              <a:ext uri="{FF2B5EF4-FFF2-40B4-BE49-F238E27FC236}">
                <a16:creationId xmlns:a16="http://schemas.microsoft.com/office/drawing/2014/main" id="{76C8157E-C93D-4A84-80EC-517372E7A52A}"/>
              </a:ext>
            </a:extLst>
          </p:cNvPr>
          <p:cNvSpPr>
            <a:spLocks noGrp="1" noChangeArrowheads="1"/>
          </p:cNvSpPr>
          <p:nvPr>
            <p:ph type="sldNum" idx="11"/>
          </p:nvPr>
        </p:nvSpPr>
        <p:spPr>
          <a:ln/>
        </p:spPr>
        <p:txBody>
          <a:bodyPr/>
          <a:lstStyle>
            <a:lvl1pPr>
              <a:defRPr/>
            </a:lvl1pPr>
          </a:lstStyle>
          <a:p>
            <a:pPr>
              <a:defRPr/>
            </a:pPr>
            <a:fld id="{F80FDACA-532D-461E-986F-9B158E23FBD6}" type="slidenum">
              <a:rPr lang="en-US" altLang="en-US"/>
              <a:pPr>
                <a:defRPr/>
              </a:pPr>
              <a:t>‹#›</a:t>
            </a:fld>
            <a:endParaRPr lang="en-US" altLang="en-US"/>
          </a:p>
        </p:txBody>
      </p:sp>
    </p:spTree>
    <p:extLst>
      <p:ext uri="{BB962C8B-B14F-4D97-AF65-F5344CB8AC3E}">
        <p14:creationId xmlns:p14="http://schemas.microsoft.com/office/powerpoint/2010/main" val="18453114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ABA04F0C-270C-4702-ABCA-52B7B5AB6D72}"/>
              </a:ext>
            </a:extLst>
          </p:cNvPr>
          <p:cNvSpPr>
            <a:spLocks noGrp="1" noChangeArrowheads="1"/>
          </p:cNvSpPr>
          <p:nvPr>
            <p:ph type="dt" idx="10"/>
          </p:nvPr>
        </p:nvSpPr>
        <p:spPr>
          <a:ln/>
        </p:spPr>
        <p:txBody>
          <a:bodyPr/>
          <a:lstStyle>
            <a:lvl1pPr>
              <a:defRPr/>
            </a:lvl1pPr>
          </a:lstStyle>
          <a:p>
            <a:pPr>
              <a:defRPr/>
            </a:pPr>
            <a:r>
              <a:rPr lang="en-US"/>
              <a:t>10/17/18</a:t>
            </a:r>
          </a:p>
        </p:txBody>
      </p:sp>
      <p:sp>
        <p:nvSpPr>
          <p:cNvPr id="8" name="Rectangle 7">
            <a:extLst>
              <a:ext uri="{FF2B5EF4-FFF2-40B4-BE49-F238E27FC236}">
                <a16:creationId xmlns:a16="http://schemas.microsoft.com/office/drawing/2014/main" id="{7719A053-6A76-4C2F-B109-50FE32B7B932}"/>
              </a:ext>
            </a:extLst>
          </p:cNvPr>
          <p:cNvSpPr>
            <a:spLocks noGrp="1" noChangeArrowheads="1"/>
          </p:cNvSpPr>
          <p:nvPr>
            <p:ph type="sldNum" idx="11"/>
          </p:nvPr>
        </p:nvSpPr>
        <p:spPr>
          <a:ln/>
        </p:spPr>
        <p:txBody>
          <a:bodyPr/>
          <a:lstStyle>
            <a:lvl1pPr>
              <a:defRPr/>
            </a:lvl1pPr>
          </a:lstStyle>
          <a:p>
            <a:pPr>
              <a:defRPr/>
            </a:pPr>
            <a:fld id="{EC60EF10-C390-48DD-A5AA-93353E586A9C}" type="slidenum">
              <a:rPr lang="en-US" altLang="en-US"/>
              <a:pPr>
                <a:defRPr/>
              </a:pPr>
              <a:t>‹#›</a:t>
            </a:fld>
            <a:endParaRPr lang="en-US" altLang="en-US"/>
          </a:p>
        </p:txBody>
      </p:sp>
    </p:spTree>
    <p:extLst>
      <p:ext uri="{BB962C8B-B14F-4D97-AF65-F5344CB8AC3E}">
        <p14:creationId xmlns:p14="http://schemas.microsoft.com/office/powerpoint/2010/main" val="3538978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3A4F8A05-49FB-463A-8E44-3761D30561C9}"/>
              </a:ext>
            </a:extLst>
          </p:cNvPr>
          <p:cNvSpPr>
            <a:spLocks noGrp="1" noChangeArrowheads="1"/>
          </p:cNvSpPr>
          <p:nvPr>
            <p:ph type="dt" idx="10"/>
          </p:nvPr>
        </p:nvSpPr>
        <p:spPr>
          <a:ln/>
        </p:spPr>
        <p:txBody>
          <a:bodyPr/>
          <a:lstStyle>
            <a:lvl1pPr>
              <a:defRPr/>
            </a:lvl1pPr>
          </a:lstStyle>
          <a:p>
            <a:pPr>
              <a:defRPr/>
            </a:pPr>
            <a:r>
              <a:rPr lang="en-US"/>
              <a:t>10/17/18</a:t>
            </a:r>
          </a:p>
        </p:txBody>
      </p:sp>
      <p:sp>
        <p:nvSpPr>
          <p:cNvPr id="4" name="Rectangle 7">
            <a:extLst>
              <a:ext uri="{FF2B5EF4-FFF2-40B4-BE49-F238E27FC236}">
                <a16:creationId xmlns:a16="http://schemas.microsoft.com/office/drawing/2014/main" id="{4B2B5EF6-D789-426B-9DE9-125FB5B929FD}"/>
              </a:ext>
            </a:extLst>
          </p:cNvPr>
          <p:cNvSpPr>
            <a:spLocks noGrp="1" noChangeArrowheads="1"/>
          </p:cNvSpPr>
          <p:nvPr>
            <p:ph type="sldNum" idx="11"/>
          </p:nvPr>
        </p:nvSpPr>
        <p:spPr>
          <a:ln/>
        </p:spPr>
        <p:txBody>
          <a:bodyPr/>
          <a:lstStyle>
            <a:lvl1pPr>
              <a:defRPr/>
            </a:lvl1pPr>
          </a:lstStyle>
          <a:p>
            <a:pPr>
              <a:defRPr/>
            </a:pPr>
            <a:fld id="{9AD28E57-F476-4EE4-9C10-67B0A015C815}" type="slidenum">
              <a:rPr lang="en-US" altLang="en-US"/>
              <a:pPr>
                <a:defRPr/>
              </a:pPr>
              <a:t>‹#›</a:t>
            </a:fld>
            <a:endParaRPr lang="en-US" altLang="en-US"/>
          </a:p>
        </p:txBody>
      </p:sp>
    </p:spTree>
    <p:extLst>
      <p:ext uri="{BB962C8B-B14F-4D97-AF65-F5344CB8AC3E}">
        <p14:creationId xmlns:p14="http://schemas.microsoft.com/office/powerpoint/2010/main" val="2035348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E4F7A162-F801-4E3C-9CFD-800237E36ABB}"/>
              </a:ext>
            </a:extLst>
          </p:cNvPr>
          <p:cNvSpPr>
            <a:spLocks noGrp="1" noChangeArrowheads="1"/>
          </p:cNvSpPr>
          <p:nvPr>
            <p:ph type="dt" idx="10"/>
          </p:nvPr>
        </p:nvSpPr>
        <p:spPr>
          <a:ln/>
        </p:spPr>
        <p:txBody>
          <a:bodyPr/>
          <a:lstStyle>
            <a:lvl1pPr>
              <a:defRPr/>
            </a:lvl1pPr>
          </a:lstStyle>
          <a:p>
            <a:pPr>
              <a:defRPr/>
            </a:pPr>
            <a:r>
              <a:rPr lang="en-US"/>
              <a:t>10/17/18</a:t>
            </a:r>
          </a:p>
        </p:txBody>
      </p:sp>
      <p:sp>
        <p:nvSpPr>
          <p:cNvPr id="3" name="Rectangle 7">
            <a:extLst>
              <a:ext uri="{FF2B5EF4-FFF2-40B4-BE49-F238E27FC236}">
                <a16:creationId xmlns:a16="http://schemas.microsoft.com/office/drawing/2014/main" id="{9E2DA932-F378-4758-9014-0DA9303D3F5E}"/>
              </a:ext>
            </a:extLst>
          </p:cNvPr>
          <p:cNvSpPr>
            <a:spLocks noGrp="1" noChangeArrowheads="1"/>
          </p:cNvSpPr>
          <p:nvPr>
            <p:ph type="sldNum" idx="11"/>
          </p:nvPr>
        </p:nvSpPr>
        <p:spPr>
          <a:ln/>
        </p:spPr>
        <p:txBody>
          <a:bodyPr/>
          <a:lstStyle>
            <a:lvl1pPr>
              <a:defRPr/>
            </a:lvl1pPr>
          </a:lstStyle>
          <a:p>
            <a:pPr>
              <a:defRPr/>
            </a:pPr>
            <a:fld id="{28DCA94A-D78F-4422-B039-3981FE8F15DF}" type="slidenum">
              <a:rPr lang="en-US" altLang="en-US"/>
              <a:pPr>
                <a:defRPr/>
              </a:pPr>
              <a:t>‹#›</a:t>
            </a:fld>
            <a:endParaRPr lang="en-US" altLang="en-US"/>
          </a:p>
        </p:txBody>
      </p:sp>
    </p:spTree>
    <p:extLst>
      <p:ext uri="{BB962C8B-B14F-4D97-AF65-F5344CB8AC3E}">
        <p14:creationId xmlns:p14="http://schemas.microsoft.com/office/powerpoint/2010/main" val="360229912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424F4043-F3B1-4FE5-846B-A7309ED54914}"/>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7">
            <a:extLst>
              <a:ext uri="{FF2B5EF4-FFF2-40B4-BE49-F238E27FC236}">
                <a16:creationId xmlns:a16="http://schemas.microsoft.com/office/drawing/2014/main" id="{5294E9F8-A994-441B-9D4E-FA0575F41905}"/>
              </a:ext>
            </a:extLst>
          </p:cNvPr>
          <p:cNvSpPr>
            <a:spLocks noGrp="1" noChangeArrowheads="1"/>
          </p:cNvSpPr>
          <p:nvPr>
            <p:ph type="sldNum" idx="11"/>
          </p:nvPr>
        </p:nvSpPr>
        <p:spPr>
          <a:ln/>
        </p:spPr>
        <p:txBody>
          <a:bodyPr/>
          <a:lstStyle>
            <a:lvl1pPr>
              <a:defRPr/>
            </a:lvl1pPr>
          </a:lstStyle>
          <a:p>
            <a:pPr>
              <a:defRPr/>
            </a:pPr>
            <a:fld id="{ECDA7A1B-3F30-4264-AA1B-EDB159528446}" type="slidenum">
              <a:rPr lang="en-US" altLang="en-US"/>
              <a:pPr>
                <a:defRPr/>
              </a:pPr>
              <a:t>‹#›</a:t>
            </a:fld>
            <a:endParaRPr lang="en-US" altLang="en-US"/>
          </a:p>
        </p:txBody>
      </p:sp>
    </p:spTree>
    <p:extLst>
      <p:ext uri="{BB962C8B-B14F-4D97-AF65-F5344CB8AC3E}">
        <p14:creationId xmlns:p14="http://schemas.microsoft.com/office/powerpoint/2010/main" val="31250231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04A2D941-8470-407A-897D-916297AD6C9A}"/>
              </a:ext>
            </a:extLst>
          </p:cNvPr>
          <p:cNvSpPr>
            <a:spLocks noGrp="1" noChangeArrowheads="1"/>
          </p:cNvSpPr>
          <p:nvPr>
            <p:ph type="dt" idx="10"/>
          </p:nvPr>
        </p:nvSpPr>
        <p:spPr>
          <a:ln/>
        </p:spPr>
        <p:txBody>
          <a:bodyPr/>
          <a:lstStyle>
            <a:lvl1pPr>
              <a:defRPr/>
            </a:lvl1pPr>
          </a:lstStyle>
          <a:p>
            <a:pPr>
              <a:defRPr/>
            </a:pPr>
            <a:r>
              <a:rPr lang="en-US"/>
              <a:t>10/17/18</a:t>
            </a:r>
          </a:p>
        </p:txBody>
      </p:sp>
      <p:sp>
        <p:nvSpPr>
          <p:cNvPr id="6" name="Rectangle 7">
            <a:extLst>
              <a:ext uri="{FF2B5EF4-FFF2-40B4-BE49-F238E27FC236}">
                <a16:creationId xmlns:a16="http://schemas.microsoft.com/office/drawing/2014/main" id="{0477B1AA-0019-427C-A2A2-8FCEF6F445C3}"/>
              </a:ext>
            </a:extLst>
          </p:cNvPr>
          <p:cNvSpPr>
            <a:spLocks noGrp="1" noChangeArrowheads="1"/>
          </p:cNvSpPr>
          <p:nvPr>
            <p:ph type="sldNum" idx="11"/>
          </p:nvPr>
        </p:nvSpPr>
        <p:spPr>
          <a:ln/>
        </p:spPr>
        <p:txBody>
          <a:bodyPr/>
          <a:lstStyle>
            <a:lvl1pPr>
              <a:defRPr/>
            </a:lvl1pPr>
          </a:lstStyle>
          <a:p>
            <a:pPr>
              <a:defRPr/>
            </a:pPr>
            <a:fld id="{04F79C45-8D69-4E82-845E-364AE48AD011}" type="slidenum">
              <a:rPr lang="en-US" altLang="en-US"/>
              <a:pPr>
                <a:defRPr/>
              </a:pPr>
              <a:t>‹#›</a:t>
            </a:fld>
            <a:endParaRPr lang="en-US" altLang="en-US"/>
          </a:p>
        </p:txBody>
      </p:sp>
    </p:spTree>
    <p:extLst>
      <p:ext uri="{BB962C8B-B14F-4D97-AF65-F5344CB8AC3E}">
        <p14:creationId xmlns:p14="http://schemas.microsoft.com/office/powerpoint/2010/main" val="698265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2077BE82-8415-4083-93C3-3FAAE8DF91F6}"/>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7">
            <a:extLst>
              <a:ext uri="{FF2B5EF4-FFF2-40B4-BE49-F238E27FC236}">
                <a16:creationId xmlns:a16="http://schemas.microsoft.com/office/drawing/2014/main" id="{CF906DF8-C406-4318-970A-DF66F20B821F}"/>
              </a:ext>
            </a:extLst>
          </p:cNvPr>
          <p:cNvSpPr>
            <a:spLocks noGrp="1" noChangeArrowheads="1"/>
          </p:cNvSpPr>
          <p:nvPr>
            <p:ph type="sldNum" idx="11"/>
          </p:nvPr>
        </p:nvSpPr>
        <p:spPr>
          <a:ln/>
        </p:spPr>
        <p:txBody>
          <a:bodyPr/>
          <a:lstStyle>
            <a:lvl1pPr>
              <a:defRPr/>
            </a:lvl1pPr>
          </a:lstStyle>
          <a:p>
            <a:pPr>
              <a:defRPr/>
            </a:pPr>
            <a:fld id="{D3C78B17-701F-41B0-A18E-715B20E673C2}" type="slidenum">
              <a:rPr lang="en-US" altLang="en-US"/>
              <a:pPr>
                <a:defRPr/>
              </a:pPr>
              <a:t>‹#›</a:t>
            </a:fld>
            <a:endParaRPr lang="en-US" altLang="en-US"/>
          </a:p>
        </p:txBody>
      </p:sp>
    </p:spTree>
    <p:extLst>
      <p:ext uri="{BB962C8B-B14F-4D97-AF65-F5344CB8AC3E}">
        <p14:creationId xmlns:p14="http://schemas.microsoft.com/office/powerpoint/2010/main" val="707200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46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6625" cy="5846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a:extLst>
              <a:ext uri="{FF2B5EF4-FFF2-40B4-BE49-F238E27FC236}">
                <a16:creationId xmlns:a16="http://schemas.microsoft.com/office/drawing/2014/main" id="{E4E29050-6B22-4C55-8C40-BD3A789052B2}"/>
              </a:ext>
            </a:extLst>
          </p:cNvPr>
          <p:cNvSpPr>
            <a:spLocks noGrp="1" noChangeArrowheads="1"/>
          </p:cNvSpPr>
          <p:nvPr>
            <p:ph type="dt" idx="10"/>
          </p:nvPr>
        </p:nvSpPr>
        <p:spPr>
          <a:ln/>
        </p:spPr>
        <p:txBody>
          <a:bodyPr/>
          <a:lstStyle>
            <a:lvl1pPr>
              <a:defRPr/>
            </a:lvl1pPr>
          </a:lstStyle>
          <a:p>
            <a:pPr>
              <a:defRPr/>
            </a:pPr>
            <a:r>
              <a:rPr lang="en-US"/>
              <a:t>10/17/18</a:t>
            </a:r>
          </a:p>
        </p:txBody>
      </p:sp>
      <p:sp>
        <p:nvSpPr>
          <p:cNvPr id="5" name="Rectangle 7">
            <a:extLst>
              <a:ext uri="{FF2B5EF4-FFF2-40B4-BE49-F238E27FC236}">
                <a16:creationId xmlns:a16="http://schemas.microsoft.com/office/drawing/2014/main" id="{779074DE-6AA7-4B77-86CB-4F76F264D4A3}"/>
              </a:ext>
            </a:extLst>
          </p:cNvPr>
          <p:cNvSpPr>
            <a:spLocks noGrp="1" noChangeArrowheads="1"/>
          </p:cNvSpPr>
          <p:nvPr>
            <p:ph type="sldNum" idx="11"/>
          </p:nvPr>
        </p:nvSpPr>
        <p:spPr>
          <a:ln/>
        </p:spPr>
        <p:txBody>
          <a:bodyPr/>
          <a:lstStyle>
            <a:lvl1pPr>
              <a:defRPr/>
            </a:lvl1pPr>
          </a:lstStyle>
          <a:p>
            <a:pPr>
              <a:defRPr/>
            </a:pPr>
            <a:fld id="{456BD9B7-7B46-4DE7-9F85-32156A532CAF}" type="slidenum">
              <a:rPr lang="en-US" altLang="en-US"/>
              <a:pPr>
                <a:defRPr/>
              </a:pPr>
              <a:t>‹#›</a:t>
            </a:fld>
            <a:endParaRPr lang="en-US" altLang="en-US"/>
          </a:p>
        </p:txBody>
      </p:sp>
    </p:spTree>
    <p:extLst>
      <p:ext uri="{BB962C8B-B14F-4D97-AF65-F5344CB8AC3E}">
        <p14:creationId xmlns:p14="http://schemas.microsoft.com/office/powerpoint/2010/main" val="259038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838607-59AA-4FBD-B2F0-CEB732E79F87}"/>
              </a:ext>
            </a:extLst>
          </p:cNvPr>
          <p:cNvSpPr>
            <a:spLocks noGrp="1" noChangeArrowheads="1"/>
          </p:cNvSpPr>
          <p:nvPr>
            <p:ph type="sldNum" idx="10"/>
          </p:nvPr>
        </p:nvSpPr>
        <p:spPr>
          <a:ln/>
        </p:spPr>
        <p:txBody>
          <a:bodyPr/>
          <a:lstStyle>
            <a:lvl1pPr>
              <a:defRPr/>
            </a:lvl1pPr>
          </a:lstStyle>
          <a:p>
            <a:pPr>
              <a:defRPr/>
            </a:pPr>
            <a:fld id="{89EEBBC1-7C9F-4CBD-ADB4-749AB46036C5}" type="slidenum">
              <a:rPr lang="en-US" altLang="en-US"/>
              <a:pPr>
                <a:defRPr/>
              </a:pPr>
              <a:t>‹#›</a:t>
            </a:fld>
            <a:endParaRPr lang="en-US" altLang="en-US"/>
          </a:p>
        </p:txBody>
      </p:sp>
      <p:sp>
        <p:nvSpPr>
          <p:cNvPr id="6" name="Rectangle 6">
            <a:extLst>
              <a:ext uri="{FF2B5EF4-FFF2-40B4-BE49-F238E27FC236}">
                <a16:creationId xmlns:a16="http://schemas.microsoft.com/office/drawing/2014/main" id="{3E53A5CE-975B-4B22-8B59-F748B367BF69}"/>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3127869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85D34D-9FF1-409D-B216-5C8D79E582C0}"/>
              </a:ext>
            </a:extLst>
          </p:cNvPr>
          <p:cNvSpPr>
            <a:spLocks noGrp="1" noChangeArrowheads="1"/>
          </p:cNvSpPr>
          <p:nvPr>
            <p:ph type="sldNum" idx="10"/>
          </p:nvPr>
        </p:nvSpPr>
        <p:spPr>
          <a:ln/>
        </p:spPr>
        <p:txBody>
          <a:bodyPr/>
          <a:lstStyle>
            <a:lvl1pPr>
              <a:defRPr/>
            </a:lvl1pPr>
          </a:lstStyle>
          <a:p>
            <a:pPr>
              <a:defRPr/>
            </a:pPr>
            <a:fld id="{5D445551-82CC-4646-A99E-E9F94EC835F8}" type="slidenum">
              <a:rPr lang="en-US" altLang="en-US"/>
              <a:pPr>
                <a:defRPr/>
              </a:pPr>
              <a:t>‹#›</a:t>
            </a:fld>
            <a:endParaRPr lang="en-US" altLang="en-US"/>
          </a:p>
        </p:txBody>
      </p:sp>
      <p:sp>
        <p:nvSpPr>
          <p:cNvPr id="6" name="Rectangle 6">
            <a:extLst>
              <a:ext uri="{FF2B5EF4-FFF2-40B4-BE49-F238E27FC236}">
                <a16:creationId xmlns:a16="http://schemas.microsoft.com/office/drawing/2014/main" id="{CBE0522B-4749-4F30-B5B9-152F506C828D}"/>
              </a:ext>
            </a:extLst>
          </p:cNvPr>
          <p:cNvSpPr>
            <a:spLocks noGrp="1" noChangeArrowheads="1"/>
          </p:cNvSpPr>
          <p:nvPr>
            <p:ph type="dt" idx="11"/>
          </p:nvPr>
        </p:nvSpPr>
        <p:spPr>
          <a:ln/>
        </p:spPr>
        <p:txBody>
          <a:bodyPr/>
          <a:lstStyle>
            <a:lvl1pPr>
              <a:defRPr/>
            </a:lvl1pPr>
          </a:lstStyle>
          <a:p>
            <a:pPr>
              <a:defRPr/>
            </a:pPr>
            <a:r>
              <a:rPr lang="en-US"/>
              <a:t>10/17/18</a:t>
            </a:r>
          </a:p>
        </p:txBody>
      </p:sp>
    </p:spTree>
    <p:extLst>
      <p:ext uri="{BB962C8B-B14F-4D97-AF65-F5344CB8AC3E}">
        <p14:creationId xmlns:p14="http://schemas.microsoft.com/office/powerpoint/2010/main" val="29921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0C95F7E9-54BB-4B5F-A00A-72D216501E3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78BB6682-9E32-44A8-B810-0999C647F5B9}"/>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1028" name="Rectangle 3">
            <a:extLst>
              <a:ext uri="{FF2B5EF4-FFF2-40B4-BE49-F238E27FC236}">
                <a16:creationId xmlns:a16="http://schemas.microsoft.com/office/drawing/2014/main" id="{D4DB05F8-CA2F-4A2C-9431-ABF2217BEB6D}"/>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4">
            <a:extLst>
              <a:ext uri="{FF2B5EF4-FFF2-40B4-BE49-F238E27FC236}">
                <a16:creationId xmlns:a16="http://schemas.microsoft.com/office/drawing/2014/main" id="{4D698E53-65E0-4FB7-AE8C-C2F3C40DB6E1}"/>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37EF7986-FD6D-47F7-AA3C-2A51D6A6E311}" type="slidenum">
              <a:rPr lang="en-US" altLang="en-US"/>
              <a:pPr>
                <a:defRPr/>
              </a:pPr>
              <a:t>‹#›</a:t>
            </a:fld>
            <a:endParaRPr lang="en-US" altLang="en-US"/>
          </a:p>
        </p:txBody>
      </p:sp>
      <p:pic>
        <p:nvPicPr>
          <p:cNvPr id="1030" name="Picture 5">
            <a:extLst>
              <a:ext uri="{FF2B5EF4-FFF2-40B4-BE49-F238E27FC236}">
                <a16:creationId xmlns:a16="http://schemas.microsoft.com/office/drawing/2014/main" id="{DCD1F693-B030-4753-A4E7-1DFF66BC908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50104F04-F7C2-413B-A3DB-092FEA90B823}"/>
              </a:ext>
            </a:extLst>
          </p:cNvPr>
          <p:cNvSpPr>
            <a:spLocks noGrp="1" noChangeArrowheads="1"/>
          </p:cNvSpPr>
          <p:nvPr>
            <p:ph type="dt"/>
          </p:nvPr>
        </p:nvSpPr>
        <p:spPr bwMode="auto">
          <a:xfrm>
            <a:off x="4022725" y="6508750"/>
            <a:ext cx="17224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Lst>
              <a:defRPr sz="800">
                <a:solidFill>
                  <a:srgbClr val="95B3D7"/>
                </a:solidFill>
                <a:latin typeface="+mn-lt"/>
                <a:ea typeface="ヒラギノ角ゴ Pro W3" charset="0"/>
                <a:cs typeface="Segoe UI" charset="0"/>
              </a:defRPr>
            </a:lvl1pPr>
          </a:lstStyle>
          <a:p>
            <a:pPr>
              <a:defRPr/>
            </a:pPr>
            <a:r>
              <a:rPr lang="en-US"/>
              <a:t>10/17/18</a:t>
            </a:r>
          </a:p>
        </p:txBody>
      </p:sp>
      <p:pic>
        <p:nvPicPr>
          <p:cNvPr id="1032" name="Picture 7">
            <a:extLst>
              <a:ext uri="{FF2B5EF4-FFF2-40B4-BE49-F238E27FC236}">
                <a16:creationId xmlns:a16="http://schemas.microsoft.com/office/drawing/2014/main" id="{5D46662E-830E-448D-9E4F-0CAC7537873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a:extLst>
              <a:ext uri="{FF2B5EF4-FFF2-40B4-BE49-F238E27FC236}">
                <a16:creationId xmlns:a16="http://schemas.microsoft.com/office/drawing/2014/main" id="{9A41F2F6-A724-4562-AF7D-74BB41F040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2">
            <a:extLst>
              <a:ext uri="{FF2B5EF4-FFF2-40B4-BE49-F238E27FC236}">
                <a16:creationId xmlns:a16="http://schemas.microsoft.com/office/drawing/2014/main" id="{C06067A3-9EE6-446D-B681-FA042D8F3E6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3">
            <a:extLst>
              <a:ext uri="{FF2B5EF4-FFF2-40B4-BE49-F238E27FC236}">
                <a16:creationId xmlns:a16="http://schemas.microsoft.com/office/drawing/2014/main" id="{FD0733BD-F852-45B7-B3BE-393649B8F4D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a:extLst>
              <a:ext uri="{FF2B5EF4-FFF2-40B4-BE49-F238E27FC236}">
                <a16:creationId xmlns:a16="http://schemas.microsoft.com/office/drawing/2014/main" id="{5D968ED2-9D9C-4C88-9E7F-AAC3EF8656C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82725" y="2138363"/>
            <a:ext cx="1147763"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5">
            <a:extLst>
              <a:ext uri="{FF2B5EF4-FFF2-40B4-BE49-F238E27FC236}">
                <a16:creationId xmlns:a16="http://schemas.microsoft.com/office/drawing/2014/main" id="{2587CE3E-49EF-4581-A9AD-F59C92BA5A64}"/>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2055" name="Rectangle 6">
            <a:extLst>
              <a:ext uri="{FF2B5EF4-FFF2-40B4-BE49-F238E27FC236}">
                <a16:creationId xmlns:a16="http://schemas.microsoft.com/office/drawing/2014/main" id="{C215C6E3-6482-417D-9B35-A119AD61068F}"/>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7">
            <a:extLst>
              <a:ext uri="{FF2B5EF4-FFF2-40B4-BE49-F238E27FC236}">
                <a16:creationId xmlns:a16="http://schemas.microsoft.com/office/drawing/2014/main" id="{8300A97B-0DD0-4576-A3C3-75D8AA5CAE6C}"/>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25BB252C-CEC3-4C62-A8A1-5E840FD63631}" type="slidenum">
              <a:rPr lang="en-US" altLang="en-US"/>
              <a:pPr>
                <a:defRPr/>
              </a:pPr>
              <a:t>‹#›</a:t>
            </a:fld>
            <a:endParaRPr lang="en-US" altLang="en-US"/>
          </a:p>
        </p:txBody>
      </p:sp>
      <p:sp>
        <p:nvSpPr>
          <p:cNvPr id="2056" name="Rectangle 8">
            <a:extLst>
              <a:ext uri="{FF2B5EF4-FFF2-40B4-BE49-F238E27FC236}">
                <a16:creationId xmlns:a16="http://schemas.microsoft.com/office/drawing/2014/main" id="{AB3D1903-D26B-473D-90AD-AA268480DA03}"/>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84BB16FD-E776-4452-8CF3-3F8ED9CF350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a:extLst>
              <a:ext uri="{FF2B5EF4-FFF2-40B4-BE49-F238E27FC236}">
                <a16:creationId xmlns:a16="http://schemas.microsoft.com/office/drawing/2014/main" id="{83EE6C3D-001B-4BD2-92A4-95FD254EBED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a:extLst>
              <a:ext uri="{FF2B5EF4-FFF2-40B4-BE49-F238E27FC236}">
                <a16:creationId xmlns:a16="http://schemas.microsoft.com/office/drawing/2014/main" id="{389F61BA-48EB-46F3-BCDE-079639ED545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4">
            <a:extLst>
              <a:ext uri="{FF2B5EF4-FFF2-40B4-BE49-F238E27FC236}">
                <a16:creationId xmlns:a16="http://schemas.microsoft.com/office/drawing/2014/main" id="{790DC422-C4EA-4081-B8DA-675AACC533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5">
            <a:extLst>
              <a:ext uri="{FF2B5EF4-FFF2-40B4-BE49-F238E27FC236}">
                <a16:creationId xmlns:a16="http://schemas.microsoft.com/office/drawing/2014/main" id="{39C46C34-8DED-44D7-97DD-43F86570190C}"/>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3079" name="Rectangle 6">
            <a:extLst>
              <a:ext uri="{FF2B5EF4-FFF2-40B4-BE49-F238E27FC236}">
                <a16:creationId xmlns:a16="http://schemas.microsoft.com/office/drawing/2014/main" id="{53ABFD97-0149-4368-BC2E-0F992F8EB5EA}"/>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7">
            <a:extLst>
              <a:ext uri="{FF2B5EF4-FFF2-40B4-BE49-F238E27FC236}">
                <a16:creationId xmlns:a16="http://schemas.microsoft.com/office/drawing/2014/main" id="{3690D3E0-E500-45D0-ADA6-7C90E62B60E5}"/>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5DE9FA1C-2C36-4CC6-9C67-D70D2F25CB29}" type="slidenum">
              <a:rPr lang="en-US" altLang="en-US"/>
              <a:pPr>
                <a:defRPr/>
              </a:pPr>
              <a:t>‹#›</a:t>
            </a:fld>
            <a:endParaRPr lang="en-US" altLang="en-US"/>
          </a:p>
        </p:txBody>
      </p:sp>
      <p:sp>
        <p:nvSpPr>
          <p:cNvPr id="3080" name="Rectangle 8">
            <a:extLst>
              <a:ext uri="{FF2B5EF4-FFF2-40B4-BE49-F238E27FC236}">
                <a16:creationId xmlns:a16="http://schemas.microsoft.com/office/drawing/2014/main" id="{95DEB35D-893F-4DFB-98BB-F6CB9CB80273}"/>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a:extLst>
              <a:ext uri="{FF2B5EF4-FFF2-40B4-BE49-F238E27FC236}">
                <a16:creationId xmlns:a16="http://schemas.microsoft.com/office/drawing/2014/main" id="{024E1C9C-64DD-46DC-A079-593EFC05BA2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a:extLst>
              <a:ext uri="{FF2B5EF4-FFF2-40B4-BE49-F238E27FC236}">
                <a16:creationId xmlns:a16="http://schemas.microsoft.com/office/drawing/2014/main" id="{9EA25D5F-67CF-42CA-9A36-D7BDC0CF93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3">
            <a:extLst>
              <a:ext uri="{FF2B5EF4-FFF2-40B4-BE49-F238E27FC236}">
                <a16:creationId xmlns:a16="http://schemas.microsoft.com/office/drawing/2014/main" id="{6D74F7BE-3773-443C-9F46-256BBE4B032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4">
            <a:extLst>
              <a:ext uri="{FF2B5EF4-FFF2-40B4-BE49-F238E27FC236}">
                <a16:creationId xmlns:a16="http://schemas.microsoft.com/office/drawing/2014/main" id="{CD1BD447-6650-4F8F-B62B-340E862A78E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5">
            <a:extLst>
              <a:ext uri="{FF2B5EF4-FFF2-40B4-BE49-F238E27FC236}">
                <a16:creationId xmlns:a16="http://schemas.microsoft.com/office/drawing/2014/main" id="{F575AC76-61E6-424F-8DCF-9CED9DB0E3F5}"/>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4103" name="Rectangle 6">
            <a:extLst>
              <a:ext uri="{FF2B5EF4-FFF2-40B4-BE49-F238E27FC236}">
                <a16:creationId xmlns:a16="http://schemas.microsoft.com/office/drawing/2014/main" id="{01049F18-CEE1-4DCB-B64B-EE1BC9D77B96}"/>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7">
            <a:extLst>
              <a:ext uri="{FF2B5EF4-FFF2-40B4-BE49-F238E27FC236}">
                <a16:creationId xmlns:a16="http://schemas.microsoft.com/office/drawing/2014/main" id="{B59A45A7-F49B-47F4-877D-7B0F8430997D}"/>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
        <p:nvSpPr>
          <p:cNvPr id="4104" name="Rectangle 8">
            <a:extLst>
              <a:ext uri="{FF2B5EF4-FFF2-40B4-BE49-F238E27FC236}">
                <a16:creationId xmlns:a16="http://schemas.microsoft.com/office/drawing/2014/main" id="{75E1030B-70D4-4FE7-A7C5-904E904A52BB}"/>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E6B02F19-D418-4FAC-8C5C-FF558EEC807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a:extLst>
              <a:ext uri="{FF2B5EF4-FFF2-40B4-BE49-F238E27FC236}">
                <a16:creationId xmlns:a16="http://schemas.microsoft.com/office/drawing/2014/main" id="{CF926073-B67B-4D92-93CB-C01D148813A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a:extLst>
              <a:ext uri="{FF2B5EF4-FFF2-40B4-BE49-F238E27FC236}">
                <a16:creationId xmlns:a16="http://schemas.microsoft.com/office/drawing/2014/main" id="{47356615-BC20-4FF2-8BEA-48396934C93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3">
            <a:extLst>
              <a:ext uri="{FF2B5EF4-FFF2-40B4-BE49-F238E27FC236}">
                <a16:creationId xmlns:a16="http://schemas.microsoft.com/office/drawing/2014/main" id="{2FE5BCBC-5CD0-40F8-8AB2-359024BD44F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a:extLst>
              <a:ext uri="{FF2B5EF4-FFF2-40B4-BE49-F238E27FC236}">
                <a16:creationId xmlns:a16="http://schemas.microsoft.com/office/drawing/2014/main" id="{610FC75F-06E7-44AD-B882-0ED1A4E6FF8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a:extLst>
              <a:ext uri="{FF2B5EF4-FFF2-40B4-BE49-F238E27FC236}">
                <a16:creationId xmlns:a16="http://schemas.microsoft.com/office/drawing/2014/main" id="{3CD11693-7DA4-4946-A900-36505B964760}"/>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5127" name="Rectangle 6">
            <a:extLst>
              <a:ext uri="{FF2B5EF4-FFF2-40B4-BE49-F238E27FC236}">
                <a16:creationId xmlns:a16="http://schemas.microsoft.com/office/drawing/2014/main" id="{012E3CF0-340D-4CEC-957E-B4364DB3B19F}"/>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7">
            <a:extLst>
              <a:ext uri="{FF2B5EF4-FFF2-40B4-BE49-F238E27FC236}">
                <a16:creationId xmlns:a16="http://schemas.microsoft.com/office/drawing/2014/main" id="{539E8AF1-A959-4028-877D-BE59BB598A1C}"/>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
        <p:nvSpPr>
          <p:cNvPr id="5128" name="Rectangle 8">
            <a:extLst>
              <a:ext uri="{FF2B5EF4-FFF2-40B4-BE49-F238E27FC236}">
                <a16:creationId xmlns:a16="http://schemas.microsoft.com/office/drawing/2014/main" id="{2EC0E878-7BE4-4B4F-90D7-0808E2BA7536}"/>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F2EF23E7-EF2D-4340-A6AE-449D0EAA48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a:extLst>
              <a:ext uri="{FF2B5EF4-FFF2-40B4-BE49-F238E27FC236}">
                <a16:creationId xmlns:a16="http://schemas.microsoft.com/office/drawing/2014/main" id="{8D2D9CF9-A10C-4414-BF9A-FF3EECD9A39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a:extLst>
              <a:ext uri="{FF2B5EF4-FFF2-40B4-BE49-F238E27FC236}">
                <a16:creationId xmlns:a16="http://schemas.microsoft.com/office/drawing/2014/main" id="{92629D85-74CC-40DF-B902-1A1D3766678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a:extLst>
              <a:ext uri="{FF2B5EF4-FFF2-40B4-BE49-F238E27FC236}">
                <a16:creationId xmlns:a16="http://schemas.microsoft.com/office/drawing/2014/main" id="{4F8245C5-FE80-4B1F-A76F-1294E84365E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a:extLst>
              <a:ext uri="{FF2B5EF4-FFF2-40B4-BE49-F238E27FC236}">
                <a16:creationId xmlns:a16="http://schemas.microsoft.com/office/drawing/2014/main" id="{07BD7491-D364-4B65-9AD4-71AC8EDA411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1325" y="328613"/>
            <a:ext cx="10033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5">
            <a:extLst>
              <a:ext uri="{FF2B5EF4-FFF2-40B4-BE49-F238E27FC236}">
                <a16:creationId xmlns:a16="http://schemas.microsoft.com/office/drawing/2014/main" id="{F372D413-8889-45D6-9C12-8737CB9C66D8}"/>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6151" name="Rectangle 6">
            <a:extLst>
              <a:ext uri="{FF2B5EF4-FFF2-40B4-BE49-F238E27FC236}">
                <a16:creationId xmlns:a16="http://schemas.microsoft.com/office/drawing/2014/main" id="{1FD76649-2292-42AA-AA53-3F7331912154}"/>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2" name="Rectangle 7">
            <a:extLst>
              <a:ext uri="{FF2B5EF4-FFF2-40B4-BE49-F238E27FC236}">
                <a16:creationId xmlns:a16="http://schemas.microsoft.com/office/drawing/2014/main" id="{BD6DFC66-B79A-4545-8FD7-09AB88390BAF}"/>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
        <p:nvSpPr>
          <p:cNvPr id="6152" name="Rectangle 8">
            <a:extLst>
              <a:ext uri="{FF2B5EF4-FFF2-40B4-BE49-F238E27FC236}">
                <a16:creationId xmlns:a16="http://schemas.microsoft.com/office/drawing/2014/main" id="{FBFAF4A1-F881-4EE3-8FC3-7DA5A40A7F5F}"/>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6FCA76D1-B401-4C2C-B6DD-D90C39DD4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170" name="Picture 1">
            <a:extLst>
              <a:ext uri="{FF2B5EF4-FFF2-40B4-BE49-F238E27FC236}">
                <a16:creationId xmlns:a16="http://schemas.microsoft.com/office/drawing/2014/main" id="{5182B6C2-14AE-4C88-BADD-0522BF6DFC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807075"/>
            <a:ext cx="9167813"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a:extLst>
              <a:ext uri="{FF2B5EF4-FFF2-40B4-BE49-F238E27FC236}">
                <a16:creationId xmlns:a16="http://schemas.microsoft.com/office/drawing/2014/main" id="{168C2467-5C7D-484C-B959-1E3A172394E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34200" y="5961063"/>
            <a:ext cx="10588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a:extLst>
              <a:ext uri="{FF2B5EF4-FFF2-40B4-BE49-F238E27FC236}">
                <a16:creationId xmlns:a16="http://schemas.microsoft.com/office/drawing/2014/main" id="{309F6F59-2EB1-4576-B9BB-FB3B1B8EACA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5738" y="6508750"/>
            <a:ext cx="1830387"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a:extLst>
              <a:ext uri="{FF2B5EF4-FFF2-40B4-BE49-F238E27FC236}">
                <a16:creationId xmlns:a16="http://schemas.microsoft.com/office/drawing/2014/main" id="{91716A5C-5EA5-4DD5-A5B2-9D6B78020BA7}"/>
              </a:ext>
            </a:extLst>
          </p:cNvPr>
          <p:cNvSpPr>
            <a:spLocks noGrp="1" noChangeArrowheads="1"/>
          </p:cNvSpPr>
          <p:nvPr>
            <p:ph type="title"/>
          </p:nvPr>
        </p:nvSpPr>
        <p:spPr bwMode="auto">
          <a:xfrm>
            <a:off x="1566863" y="274638"/>
            <a:ext cx="70389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en-US"/>
              <a:t>Click to edit the title text format</a:t>
            </a:r>
          </a:p>
        </p:txBody>
      </p:sp>
      <p:sp>
        <p:nvSpPr>
          <p:cNvPr id="7174" name="Rectangle 5">
            <a:extLst>
              <a:ext uri="{FF2B5EF4-FFF2-40B4-BE49-F238E27FC236}">
                <a16:creationId xmlns:a16="http://schemas.microsoft.com/office/drawing/2014/main" id="{0ADFEF2D-DB03-4C3C-9DE4-1E82AB298AE4}"/>
              </a:ext>
            </a:extLst>
          </p:cNvPr>
          <p:cNvSpPr>
            <a:spLocks noGrp="1" noChangeArrowheads="1"/>
          </p:cNvSpPr>
          <p:nvPr>
            <p:ph type="body" idx="1"/>
          </p:nvPr>
        </p:nvSpPr>
        <p:spPr bwMode="auto">
          <a:xfrm>
            <a:off x="457200" y="1600200"/>
            <a:ext cx="8224838"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sp>
        <p:nvSpPr>
          <p:cNvPr id="8198" name="Rectangle 6">
            <a:extLst>
              <a:ext uri="{FF2B5EF4-FFF2-40B4-BE49-F238E27FC236}">
                <a16:creationId xmlns:a16="http://schemas.microsoft.com/office/drawing/2014/main" id="{7B3DC830-009A-414F-A940-CDB3C1E562E1}"/>
              </a:ext>
            </a:extLst>
          </p:cNvPr>
          <p:cNvSpPr>
            <a:spLocks noGrp="1" noChangeArrowheads="1"/>
          </p:cNvSpPr>
          <p:nvPr>
            <p:ph type="dt"/>
          </p:nvPr>
        </p:nvSpPr>
        <p:spPr bwMode="auto">
          <a:xfrm>
            <a:off x="3816350" y="6508750"/>
            <a:ext cx="2128838" cy="360363"/>
          </a:xfrm>
          <a:prstGeom prst="rect">
            <a:avLst/>
          </a:prstGeom>
          <a:noFill/>
          <a:ln>
            <a:noFill/>
          </a:ln>
          <a:effectLst/>
        </p:spPr>
        <p:txBody>
          <a:bodyPr vert="horz" wrap="square" lIns="90000" tIns="46800" rIns="90000" bIns="46800" numCol="1" anchor="ctr" anchorCtr="1" compatLnSpc="1">
            <a:prstTxWarp prst="textNoShape">
              <a:avLst/>
            </a:prstTxWarp>
          </a:bodyPr>
          <a:lstStyle>
            <a:lvl1pPr eaLnBrk="1" hangingPunct="1">
              <a:buClrTx/>
              <a:buSzPct val="100000"/>
              <a:buFontTx/>
              <a:buNone/>
              <a:tabLst>
                <a:tab pos="457200" algn="l"/>
                <a:tab pos="914400" algn="l"/>
                <a:tab pos="1371600" algn="l"/>
                <a:tab pos="1828800" algn="l"/>
              </a:tabLst>
              <a:defRPr sz="800">
                <a:solidFill>
                  <a:srgbClr val="95B3D7"/>
                </a:solidFill>
                <a:latin typeface="+mn-lt"/>
                <a:ea typeface="ヒラギノ角ゴ Pro W3" charset="0"/>
                <a:cs typeface="Segoe UI" charset="0"/>
              </a:defRPr>
            </a:lvl1pPr>
          </a:lstStyle>
          <a:p>
            <a:pPr>
              <a:defRPr/>
            </a:pPr>
            <a:r>
              <a:rPr lang="en-US"/>
              <a:t>10/17/18</a:t>
            </a:r>
          </a:p>
        </p:txBody>
      </p:sp>
      <p:sp>
        <p:nvSpPr>
          <p:cNvPr id="8199" name="Rectangle 7">
            <a:extLst>
              <a:ext uri="{FF2B5EF4-FFF2-40B4-BE49-F238E27FC236}">
                <a16:creationId xmlns:a16="http://schemas.microsoft.com/office/drawing/2014/main" id="{86A29D13-E863-4B62-8445-F0C38A4AEDCD}"/>
              </a:ext>
            </a:extLst>
          </p:cNvPr>
          <p:cNvSpPr>
            <a:spLocks noGrp="1" noChangeArrowheads="1"/>
          </p:cNvSpPr>
          <p:nvPr>
            <p:ph type="sldNum"/>
          </p:nvPr>
        </p:nvSpPr>
        <p:spPr bwMode="auto">
          <a:xfrm>
            <a:off x="8686800" y="6508750"/>
            <a:ext cx="407988" cy="360363"/>
          </a:xfrm>
          <a:prstGeom prst="rect">
            <a:avLst/>
          </a:prstGeom>
          <a:noFill/>
          <a:ln>
            <a:noFill/>
          </a:ln>
          <a:effectLst/>
        </p:spPr>
        <p:txBody>
          <a:bodyPr vert="horz" wrap="square" lIns="90000" tIns="46800" rIns="90000" bIns="46800" numCol="1" anchor="ctr" anchorCtr="0" compatLnSpc="1">
            <a:prstTxWarp prst="textNoShape">
              <a:avLst/>
            </a:prstTxWarp>
          </a:bodyPr>
          <a:lstStyle>
            <a:lvl1pPr algn="r" eaLnBrk="1" hangingPunct="1">
              <a:buClrTx/>
              <a:buSzPct val="100000"/>
              <a:buFontTx/>
              <a:buNone/>
              <a:defRPr sz="1000" b="1" smtClean="0">
                <a:solidFill>
                  <a:srgbClr val="95B3D7"/>
                </a:solidFill>
                <a:latin typeface="Arial" panose="020B0604020202020204" pitchFamily="34" charset="0"/>
              </a:defRPr>
            </a:lvl1pPr>
          </a:lstStyle>
          <a:p>
            <a:pPr>
              <a:defRPr/>
            </a:pPr>
            <a:fld id="{F9177D96-7950-4C58-9639-36138A3F61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sldNum="0" hdr="0" ftr="0"/>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3200" b="1">
          <a:solidFill>
            <a:srgbClr val="CF0031"/>
          </a:solidFill>
          <a:latin typeface="Arial" charset="0"/>
          <a:ea typeface="ヒラギノ角ゴ Pro W3" charset="0"/>
          <a:cs typeface="ヒラギノ角ゴ Pro W3" charset="0"/>
        </a:defRPr>
      </a:lvl5pPr>
      <a:lvl6pPr marL="25146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6pPr>
      <a:lvl7pPr marL="29718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7pPr>
      <a:lvl8pPr marL="34290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8pPr>
      <a:lvl9pPr marL="3886200" indent="-228600" algn="l" defTabSz="457200" rtl="0" eaLnBrk="0" fontAlgn="base" hangingPunct="0">
        <a:spcBef>
          <a:spcPct val="0"/>
        </a:spcBef>
        <a:spcAft>
          <a:spcPct val="0"/>
        </a:spcAft>
        <a:buClr>
          <a:srgbClr val="000000"/>
        </a:buClr>
        <a:buSzPct val="100000"/>
        <a:buFont typeface="Times New Roman" charset="0"/>
        <a:defRPr sz="3200" b="1">
          <a:solidFill>
            <a:srgbClr val="CF0031"/>
          </a:solidFill>
          <a:latin typeface="Arial" charset="0"/>
          <a:ea typeface="ヒラギノ角ゴ Pro W3" charset="0"/>
          <a:cs typeface="ヒラギノ角ゴ Pro W3" charset="0"/>
        </a:defRPr>
      </a:lvl9pPr>
    </p:titleStyle>
    <p:bodyStyle>
      <a:lvl1pPr marL="342900" indent="-342900" algn="l" defTabSz="457200" rtl="0" eaLnBrk="0" fontAlgn="base" hangingPunct="0">
        <a:spcBef>
          <a:spcPts val="600"/>
        </a:spcBef>
        <a:spcAft>
          <a:spcPct val="0"/>
        </a:spcAft>
        <a:buClr>
          <a:srgbClr val="000000"/>
        </a:buClr>
        <a:buSzPct val="100000"/>
        <a:buFont typeface="Times New Roman" panose="02020603050405020304" pitchFamily="18" charset="0"/>
        <a:defRPr sz="2400" b="1">
          <a:solidFill>
            <a:srgbClr val="005AA3"/>
          </a:solidFill>
          <a:latin typeface="+mn-lt"/>
          <a:ea typeface="+mn-ea"/>
          <a:cs typeface="+mn-cs"/>
        </a:defRPr>
      </a:lvl1pPr>
      <a:lvl2pPr marL="742950" indent="-285750" algn="l" defTabSz="457200" rtl="0" eaLnBrk="0" fontAlgn="base" hangingPunct="0">
        <a:spcBef>
          <a:spcPts val="500"/>
        </a:spcBef>
        <a:spcAft>
          <a:spcPct val="0"/>
        </a:spcAft>
        <a:buClr>
          <a:srgbClr val="000000"/>
        </a:buClr>
        <a:buSzPct val="100000"/>
        <a:buFont typeface="Times New Roman" panose="02020603050405020304" pitchFamily="18" charset="0"/>
        <a:defRPr sz="2000">
          <a:solidFill>
            <a:srgbClr val="005AA3"/>
          </a:solidFill>
          <a:latin typeface="+mn-lt"/>
          <a:ea typeface="+mn-ea"/>
          <a:cs typeface="+mn-cs"/>
        </a:defRPr>
      </a:lvl2pPr>
      <a:lvl3pPr marL="1143000" indent="-228600" algn="l" defTabSz="457200" rtl="0" eaLnBrk="0" fontAlgn="base" hangingPunct="0">
        <a:spcBef>
          <a:spcPts val="450"/>
        </a:spcBef>
        <a:spcAft>
          <a:spcPct val="0"/>
        </a:spcAft>
        <a:buClr>
          <a:srgbClr val="000000"/>
        </a:buClr>
        <a:buSzPct val="100000"/>
        <a:buFont typeface="Times New Roman" panose="02020603050405020304" pitchFamily="18" charset="0"/>
        <a:defRPr>
          <a:solidFill>
            <a:srgbClr val="005AA3"/>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b="1" i="1">
          <a:solidFill>
            <a:srgbClr val="CF0031"/>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i="1">
          <a:solidFill>
            <a:srgbClr val="005AA3"/>
          </a:solidFill>
          <a:latin typeface="+mn-lt"/>
          <a:ea typeface="+mn-ea"/>
          <a:cs typeface="+mn-cs"/>
        </a:defRPr>
      </a:lvl5pPr>
      <a:lvl6pPr marL="25146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6pPr>
      <a:lvl7pPr marL="29718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7pPr>
      <a:lvl8pPr marL="34290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8pPr>
      <a:lvl9pPr marL="3886200" indent="-228600" algn="l" defTabSz="457200" rtl="0" eaLnBrk="0" fontAlgn="base" hangingPunct="0">
        <a:spcBef>
          <a:spcPts val="300"/>
        </a:spcBef>
        <a:spcAft>
          <a:spcPct val="0"/>
        </a:spcAft>
        <a:buClr>
          <a:srgbClr val="000000"/>
        </a:buClr>
        <a:buSzPct val="100000"/>
        <a:buFont typeface="Times New Roman" charset="0"/>
        <a:defRPr sz="1200" i="1">
          <a:solidFill>
            <a:srgbClr val="005AA3"/>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e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C6C4FAE1-8C8C-4AB3-9BC4-5237C6BB6449}"/>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04C3D564-C2E1-47B0-BFB3-094B493A5677}" type="slidenum">
              <a:rPr lang="en-US" altLang="en-US" sz="1000">
                <a:solidFill>
                  <a:srgbClr val="95B3D7"/>
                </a:solidFill>
              </a:rPr>
              <a:pPr algn="r" eaLnBrk="1" hangingPunct="1">
                <a:spcBef>
                  <a:spcPct val="0"/>
                </a:spcBef>
                <a:buClrTx/>
                <a:buFontTx/>
                <a:buNone/>
              </a:pPr>
              <a:t>1</a:t>
            </a:fld>
            <a:endParaRPr lang="en-US" altLang="en-US" sz="1000">
              <a:solidFill>
                <a:srgbClr val="95B3D7"/>
              </a:solidFill>
            </a:endParaRPr>
          </a:p>
        </p:txBody>
      </p:sp>
      <p:sp>
        <p:nvSpPr>
          <p:cNvPr id="9219" name="Text Box 2">
            <a:extLst>
              <a:ext uri="{FF2B5EF4-FFF2-40B4-BE49-F238E27FC236}">
                <a16:creationId xmlns:a16="http://schemas.microsoft.com/office/drawing/2014/main" id="{5E0EA9B0-08EF-47A5-9CAA-969774439C9F}"/>
              </a:ext>
            </a:extLst>
          </p:cNvPr>
          <p:cNvSpPr txBox="1">
            <a:spLocks noChangeArrowheads="1"/>
          </p:cNvSpPr>
          <p:nvPr/>
        </p:nvSpPr>
        <p:spPr bwMode="auto">
          <a:xfrm>
            <a:off x="2743200" y="609600"/>
            <a:ext cx="5486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2800" b="1" dirty="0">
                <a:solidFill>
                  <a:srgbClr val="CF0031"/>
                </a:solidFill>
                <a:latin typeface="Arial" panose="020B0604020202020204" pitchFamily="34" charset="0"/>
              </a:rPr>
              <a:t>Narragansett Council BSA</a:t>
            </a:r>
          </a:p>
          <a:p>
            <a:pPr eaLnBrk="1" hangingPunct="1">
              <a:buClrTx/>
              <a:buFontTx/>
              <a:buNone/>
            </a:pPr>
            <a:r>
              <a:rPr lang="en-US" altLang="en-US" sz="4000" b="1">
                <a:solidFill>
                  <a:srgbClr val="CF0031"/>
                </a:solidFill>
                <a:latin typeface="Arial" panose="020B0604020202020204" pitchFamily="34" charset="0"/>
              </a:rPr>
              <a:t>Southeast </a:t>
            </a:r>
            <a:r>
              <a:rPr lang="en-US" altLang="en-US" sz="4000" b="1" dirty="0">
                <a:solidFill>
                  <a:srgbClr val="CF0031"/>
                </a:solidFill>
                <a:latin typeface="Arial" panose="020B0604020202020204" pitchFamily="34" charset="0"/>
              </a:rPr>
              <a:t>District</a:t>
            </a:r>
            <a:endParaRPr lang="en-US" altLang="en-US" sz="3200" b="1" dirty="0">
              <a:solidFill>
                <a:srgbClr val="CF0031"/>
              </a:solidFill>
              <a:latin typeface="Arial" panose="020B0604020202020204" pitchFamily="34" charset="0"/>
            </a:endParaRPr>
          </a:p>
          <a:p>
            <a:pPr eaLnBrk="1" hangingPunct="1">
              <a:buClrTx/>
              <a:buFontTx/>
              <a:buNone/>
            </a:pPr>
            <a:r>
              <a:rPr lang="en-US" altLang="en-US" sz="4800" b="1" dirty="0" err="1">
                <a:solidFill>
                  <a:srgbClr val="005AA3"/>
                </a:solidFill>
                <a:latin typeface="Arial" panose="020B0604020202020204" pitchFamily="34" charset="0"/>
              </a:rPr>
              <a:t>ScoutsBSA</a:t>
            </a:r>
            <a:r>
              <a:rPr lang="en-US" altLang="en-US" sz="4800" b="1" dirty="0">
                <a:solidFill>
                  <a:srgbClr val="005AA3"/>
                </a:solidFill>
                <a:latin typeface="Arial" panose="020B0604020202020204" pitchFamily="34" charset="0"/>
              </a:rPr>
              <a:t> Roundtable</a:t>
            </a:r>
          </a:p>
          <a:p>
            <a:pPr eaLnBrk="1" hangingPunct="1">
              <a:buClrTx/>
              <a:buFontTx/>
              <a:buNone/>
            </a:pPr>
            <a:r>
              <a:rPr lang="en-US" altLang="en-US" sz="4800" b="1" dirty="0">
                <a:solidFill>
                  <a:srgbClr val="005AA3"/>
                </a:solidFill>
                <a:latin typeface="Arial" panose="020B0604020202020204" pitchFamily="34" charset="0"/>
              </a:rPr>
              <a:t>Breakout</a:t>
            </a:r>
          </a:p>
          <a:p>
            <a:pPr eaLnBrk="1" hangingPunct="1">
              <a:buClrTx/>
              <a:buFontTx/>
              <a:buNone/>
            </a:pPr>
            <a:r>
              <a:rPr lang="en-US" altLang="en-US" sz="4800" b="1" dirty="0">
                <a:solidFill>
                  <a:srgbClr val="005AA3"/>
                </a:solidFill>
                <a:latin typeface="Arial" panose="020B0604020202020204" pitchFamily="34" charset="0"/>
              </a:rPr>
              <a:t>March 2020</a:t>
            </a:r>
          </a:p>
          <a:p>
            <a:pPr eaLnBrk="1" hangingPunct="1">
              <a:buClrTx/>
              <a:buFontTx/>
              <a:buNone/>
            </a:pPr>
            <a:endParaRPr lang="en-US" altLang="en-US" sz="3200" b="1" dirty="0">
              <a:solidFill>
                <a:srgbClr val="CF0031"/>
              </a:solidFill>
              <a:latin typeface="Arial" panose="020B06040202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10FB0A8-FACC-42CA-AF7A-8F2558614346}"/>
              </a:ext>
            </a:extLst>
          </p:cNvPr>
          <p:cNvSpPr>
            <a:spLocks noGrp="1" noChangeArrowheads="1"/>
          </p:cNvSpPr>
          <p:nvPr>
            <p:ph type="title"/>
          </p:nvPr>
        </p:nvSpPr>
        <p:spPr/>
        <p:txBody>
          <a:bodyPr/>
          <a:lstStyle/>
          <a:p>
            <a:r>
              <a:rPr lang="en-US" altLang="en-US" dirty="0"/>
              <a:t>National Training Opportunities</a:t>
            </a:r>
          </a:p>
        </p:txBody>
      </p:sp>
      <p:sp>
        <p:nvSpPr>
          <p:cNvPr id="4" name="Date Placeholder 3">
            <a:extLst>
              <a:ext uri="{FF2B5EF4-FFF2-40B4-BE49-F238E27FC236}">
                <a16:creationId xmlns:a16="http://schemas.microsoft.com/office/drawing/2014/main" id="{889C30BF-B02C-4EF1-BBFD-68E443A302A2}"/>
              </a:ext>
            </a:extLst>
          </p:cNvPr>
          <p:cNvSpPr>
            <a:spLocks noGrp="1"/>
          </p:cNvSpPr>
          <p:nvPr>
            <p:ph type="dt" sz="quarter" idx="11"/>
          </p:nvPr>
        </p:nvSpPr>
        <p:spPr/>
        <p:txBody>
          <a:bodyPr/>
          <a:lstStyle/>
          <a:p>
            <a:pPr>
              <a:defRPr/>
            </a:pPr>
            <a:r>
              <a:rPr lang="en-US"/>
              <a:t>10/17/18</a:t>
            </a:r>
          </a:p>
        </p:txBody>
      </p:sp>
      <p:sp>
        <p:nvSpPr>
          <p:cNvPr id="25605" name="TextBox 4">
            <a:extLst>
              <a:ext uri="{FF2B5EF4-FFF2-40B4-BE49-F238E27FC236}">
                <a16:creationId xmlns:a16="http://schemas.microsoft.com/office/drawing/2014/main" id="{63639662-2527-44EB-B7E4-087B832B8AA3}"/>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5" name="Picture 4">
            <a:extLst>
              <a:ext uri="{FF2B5EF4-FFF2-40B4-BE49-F238E27FC236}">
                <a16:creationId xmlns:a16="http://schemas.microsoft.com/office/drawing/2014/main" id="{5F08C7D8-CA76-4B93-AE9A-E6E1D25AF6E7}"/>
              </a:ext>
            </a:extLst>
          </p:cNvPr>
          <p:cNvPicPr>
            <a:picLocks noChangeAspect="1"/>
          </p:cNvPicPr>
          <p:nvPr/>
        </p:nvPicPr>
        <p:blipFill>
          <a:blip r:embed="rId4"/>
          <a:stretch>
            <a:fillRect/>
          </a:stretch>
        </p:blipFill>
        <p:spPr>
          <a:xfrm>
            <a:off x="623093" y="1687513"/>
            <a:ext cx="2116137" cy="2116137"/>
          </a:xfrm>
          <a:prstGeom prst="rect">
            <a:avLst/>
          </a:prstGeom>
        </p:spPr>
      </p:pic>
      <p:pic>
        <p:nvPicPr>
          <p:cNvPr id="6" name="Picture 5">
            <a:extLst>
              <a:ext uri="{FF2B5EF4-FFF2-40B4-BE49-F238E27FC236}">
                <a16:creationId xmlns:a16="http://schemas.microsoft.com/office/drawing/2014/main" id="{01F85D3A-975E-4900-BAD3-7F3251DE8405}"/>
              </a:ext>
            </a:extLst>
          </p:cNvPr>
          <p:cNvPicPr>
            <a:picLocks noChangeAspect="1"/>
          </p:cNvPicPr>
          <p:nvPr/>
        </p:nvPicPr>
        <p:blipFill>
          <a:blip r:embed="rId5"/>
          <a:stretch>
            <a:fillRect/>
          </a:stretch>
        </p:blipFill>
        <p:spPr>
          <a:xfrm>
            <a:off x="5980444" y="3581400"/>
            <a:ext cx="2596487" cy="2116137"/>
          </a:xfrm>
          <a:prstGeom prst="rect">
            <a:avLst/>
          </a:prstGeom>
        </p:spPr>
      </p:pic>
      <p:pic>
        <p:nvPicPr>
          <p:cNvPr id="11" name="Picture 10">
            <a:extLst>
              <a:ext uri="{FF2B5EF4-FFF2-40B4-BE49-F238E27FC236}">
                <a16:creationId xmlns:a16="http://schemas.microsoft.com/office/drawing/2014/main" id="{7F2F2383-C640-4DF1-816E-EBF4D5AEBB85}"/>
              </a:ext>
            </a:extLst>
          </p:cNvPr>
          <p:cNvPicPr>
            <a:picLocks noChangeAspect="1"/>
          </p:cNvPicPr>
          <p:nvPr/>
        </p:nvPicPr>
        <p:blipFill>
          <a:blip r:embed="rId6"/>
          <a:stretch>
            <a:fillRect/>
          </a:stretch>
        </p:blipFill>
        <p:spPr>
          <a:xfrm>
            <a:off x="3134650" y="2438400"/>
            <a:ext cx="2590800" cy="2590800"/>
          </a:xfrm>
          <a:prstGeom prst="rect">
            <a:avLst/>
          </a:prstGeom>
        </p:spPr>
      </p:pic>
    </p:spTree>
    <p:extLst>
      <p:ext uri="{BB962C8B-B14F-4D97-AF65-F5344CB8AC3E}">
        <p14:creationId xmlns:p14="http://schemas.microsoft.com/office/powerpoint/2010/main" val="3058856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10FB0A8-FACC-42CA-AF7A-8F2558614346}"/>
              </a:ext>
            </a:extLst>
          </p:cNvPr>
          <p:cNvSpPr>
            <a:spLocks noGrp="1" noChangeArrowheads="1"/>
          </p:cNvSpPr>
          <p:nvPr>
            <p:ph type="title"/>
          </p:nvPr>
        </p:nvSpPr>
        <p:spPr/>
        <p:txBody>
          <a:bodyPr/>
          <a:lstStyle/>
          <a:p>
            <a:r>
              <a:rPr lang="en-US" altLang="en-US" dirty="0"/>
              <a:t>Adult Leader Development</a:t>
            </a:r>
          </a:p>
        </p:txBody>
      </p:sp>
      <p:sp>
        <p:nvSpPr>
          <p:cNvPr id="25603" name="Content Placeholder 2">
            <a:extLst>
              <a:ext uri="{FF2B5EF4-FFF2-40B4-BE49-F238E27FC236}">
                <a16:creationId xmlns:a16="http://schemas.microsoft.com/office/drawing/2014/main" id="{A5AAF662-E561-4E23-877E-79181E3FB2F5}"/>
              </a:ext>
            </a:extLst>
          </p:cNvPr>
          <p:cNvSpPr>
            <a:spLocks noGrp="1" noChangeArrowheads="1"/>
          </p:cNvSpPr>
          <p:nvPr>
            <p:ph idx="1"/>
          </p:nvPr>
        </p:nvSpPr>
        <p:spPr/>
        <p:txBody>
          <a:bodyPr/>
          <a:lstStyle/>
          <a:p>
            <a:pPr marL="0" indent="0" algn="ctr">
              <a:spcBef>
                <a:spcPct val="0"/>
              </a:spcBef>
              <a:spcAft>
                <a:spcPts val="2400"/>
              </a:spcAft>
            </a:pPr>
            <a:endParaRPr lang="en-US" altLang="en-US" sz="4000" dirty="0"/>
          </a:p>
          <a:p>
            <a:pPr marL="0" indent="0" algn="ctr">
              <a:spcBef>
                <a:spcPct val="0"/>
              </a:spcBef>
              <a:spcAft>
                <a:spcPts val="2400"/>
              </a:spcAft>
            </a:pPr>
            <a:r>
              <a:rPr lang="en-US" altLang="en-US" sz="4000" dirty="0"/>
              <a:t>Questions?</a:t>
            </a:r>
          </a:p>
        </p:txBody>
      </p:sp>
      <p:sp>
        <p:nvSpPr>
          <p:cNvPr id="4" name="Date Placeholder 3">
            <a:extLst>
              <a:ext uri="{FF2B5EF4-FFF2-40B4-BE49-F238E27FC236}">
                <a16:creationId xmlns:a16="http://schemas.microsoft.com/office/drawing/2014/main" id="{889C30BF-B02C-4EF1-BBFD-68E443A302A2}"/>
              </a:ext>
            </a:extLst>
          </p:cNvPr>
          <p:cNvSpPr>
            <a:spLocks noGrp="1"/>
          </p:cNvSpPr>
          <p:nvPr>
            <p:ph type="dt" sz="quarter" idx="11"/>
          </p:nvPr>
        </p:nvSpPr>
        <p:spPr/>
        <p:txBody>
          <a:bodyPr/>
          <a:lstStyle/>
          <a:p>
            <a:pPr>
              <a:defRPr/>
            </a:pPr>
            <a:r>
              <a:rPr lang="en-US"/>
              <a:t>10/17/18</a:t>
            </a:r>
          </a:p>
        </p:txBody>
      </p:sp>
      <p:sp>
        <p:nvSpPr>
          <p:cNvPr id="25605" name="TextBox 4">
            <a:extLst>
              <a:ext uri="{FF2B5EF4-FFF2-40B4-BE49-F238E27FC236}">
                <a16:creationId xmlns:a16="http://schemas.microsoft.com/office/drawing/2014/main" id="{63639662-2527-44EB-B7E4-087B832B8AA3}"/>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spTree>
    <p:extLst>
      <p:ext uri="{BB962C8B-B14F-4D97-AF65-F5344CB8AC3E}">
        <p14:creationId xmlns:p14="http://schemas.microsoft.com/office/powerpoint/2010/main" val="4192945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a:extLst>
              <a:ext uri="{FF2B5EF4-FFF2-40B4-BE49-F238E27FC236}">
                <a16:creationId xmlns:a16="http://schemas.microsoft.com/office/drawing/2014/main" id="{A67B452C-23A8-4208-910C-838572B8E8F4}"/>
              </a:ext>
            </a:extLst>
          </p:cNvPr>
          <p:cNvSpPr txBox="1">
            <a:spLocks noChangeArrowheads="1"/>
          </p:cNvSpPr>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a:solidFill>
                  <a:srgbClr val="CF0031"/>
                </a:solidFill>
                <a:latin typeface="Arial" panose="020B0604020202020204" pitchFamily="34" charset="0"/>
              </a:rPr>
              <a:t>Tips for Troop Meetings</a:t>
            </a:r>
          </a:p>
        </p:txBody>
      </p:sp>
      <p:sp>
        <p:nvSpPr>
          <p:cNvPr id="29699" name="Text Box 2">
            <a:extLst>
              <a:ext uri="{FF2B5EF4-FFF2-40B4-BE49-F238E27FC236}">
                <a16:creationId xmlns:a16="http://schemas.microsoft.com/office/drawing/2014/main" id="{3DCE095E-6314-442D-9D7E-2924A7E9C805}"/>
              </a:ext>
            </a:extLst>
          </p:cNvPr>
          <p:cNvSpPr txBox="1">
            <a:spLocks noChangeArrowheads="1"/>
          </p:cNvSpPr>
          <p:nvPr/>
        </p:nvSpPr>
        <p:spPr bwMode="auto">
          <a:xfrm>
            <a:off x="486697" y="1965326"/>
            <a:ext cx="8229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1pPr>
            <a:lvl2pPr indent="-28098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3pPr>
            <a:lvl4pPr indent="-2238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9pPr>
          </a:lstStyle>
          <a:p>
            <a:pPr marL="0" lvl="0" indent="0" algn="ctr">
              <a:spcAft>
                <a:spcPts val="2400"/>
              </a:spcAft>
              <a:tabLst/>
            </a:pPr>
            <a:r>
              <a:rPr lang="en-US" altLang="en-US" sz="4000" b="1" kern="0" dirty="0">
                <a:solidFill>
                  <a:srgbClr val="005AA3"/>
                </a:solidFill>
                <a:latin typeface="Arial"/>
                <a:ea typeface="ヒラギノ角ゴ Pro W3"/>
              </a:rPr>
              <a:t>Suggestions</a:t>
            </a:r>
          </a:p>
          <a:p>
            <a:pPr marL="0" lvl="0" indent="0" algn="ctr">
              <a:spcAft>
                <a:spcPts val="2400"/>
              </a:spcAft>
              <a:tabLst/>
            </a:pPr>
            <a:r>
              <a:rPr lang="en-US" altLang="en-US" sz="4000" b="1" kern="0" dirty="0">
                <a:solidFill>
                  <a:srgbClr val="005AA3"/>
                </a:solidFill>
                <a:latin typeface="Arial"/>
                <a:ea typeface="ヒラギノ角ゴ Pro W3"/>
              </a:rPr>
              <a:t>and</a:t>
            </a:r>
          </a:p>
          <a:p>
            <a:pPr marL="0" lvl="0" indent="0" algn="ctr">
              <a:spcAft>
                <a:spcPts val="2400"/>
              </a:spcAft>
              <a:tabLst/>
            </a:pPr>
            <a:r>
              <a:rPr lang="en-US" altLang="en-US" sz="4000" b="1" kern="0" dirty="0">
                <a:solidFill>
                  <a:srgbClr val="005AA3"/>
                </a:solidFill>
                <a:latin typeface="Arial"/>
                <a:ea typeface="ヒラギノ角ゴ Pro W3"/>
              </a:rPr>
              <a:t>Discussion</a:t>
            </a:r>
          </a:p>
        </p:txBody>
      </p:sp>
      <p:sp>
        <p:nvSpPr>
          <p:cNvPr id="29700" name="Text Box 3">
            <a:extLst>
              <a:ext uri="{FF2B5EF4-FFF2-40B4-BE49-F238E27FC236}">
                <a16:creationId xmlns:a16="http://schemas.microsoft.com/office/drawing/2014/main" id="{7B11277C-8CA5-49C2-9779-A3904A5AB41D}"/>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04F110F4-C476-4A57-BE1C-3BA52E29FB18}" type="slidenum">
              <a:rPr lang="en-US" altLang="en-US" sz="1000">
                <a:solidFill>
                  <a:srgbClr val="95B3D7"/>
                </a:solidFill>
              </a:rPr>
              <a:pPr algn="r" eaLnBrk="1" hangingPunct="1">
                <a:spcBef>
                  <a:spcPct val="0"/>
                </a:spcBef>
                <a:buClrTx/>
                <a:buFontTx/>
                <a:buNone/>
              </a:pPr>
              <a:t>12</a:t>
            </a:fld>
            <a:endParaRPr lang="en-US" altLang="en-US" sz="1000">
              <a:solidFill>
                <a:srgbClr val="95B3D7"/>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1">
            <a:extLst>
              <a:ext uri="{FF2B5EF4-FFF2-40B4-BE49-F238E27FC236}">
                <a16:creationId xmlns:a16="http://schemas.microsoft.com/office/drawing/2014/main" id="{2AE2231E-9F1F-4C1B-BAC5-476B55CC3701}"/>
              </a:ext>
            </a:extLst>
          </p:cNvPr>
          <p:cNvSpPr txBox="1">
            <a:spLocks noChangeArrowheads="1"/>
          </p:cNvSpPr>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a:solidFill>
                  <a:srgbClr val="CF0031"/>
                </a:solidFill>
                <a:latin typeface="Arial" panose="020B0604020202020204" pitchFamily="34" charset="0"/>
              </a:rPr>
              <a:t>Song / Skit</a:t>
            </a:r>
          </a:p>
        </p:txBody>
      </p:sp>
      <p:sp>
        <p:nvSpPr>
          <p:cNvPr id="27651" name="Text Box 2">
            <a:extLst>
              <a:ext uri="{FF2B5EF4-FFF2-40B4-BE49-F238E27FC236}">
                <a16:creationId xmlns:a16="http://schemas.microsoft.com/office/drawing/2014/main" id="{A8BF7D58-101F-49C4-8679-1D1CFB1BB4FD}"/>
              </a:ext>
            </a:extLst>
          </p:cNvPr>
          <p:cNvSpPr txBox="1">
            <a:spLocks noChangeArrowheads="1"/>
          </p:cNvSpPr>
          <p:nvPr/>
        </p:nvSpPr>
        <p:spPr bwMode="auto">
          <a:xfrm>
            <a:off x="457200" y="1600201"/>
            <a:ext cx="8229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763">
              <a:spcBef>
                <a:spcPts val="6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i="1">
                <a:solidFill>
                  <a:srgbClr val="005AA3"/>
                </a:solidFill>
                <a:latin typeface="Arial" panose="020B0604020202020204" pitchFamily="34" charset="0"/>
                <a:ea typeface="ヒラギノ角ゴ Pro W3" charset="-128"/>
              </a:defRPr>
            </a:lvl9pPr>
          </a:lstStyle>
          <a:p>
            <a:pPr eaLnBrk="1" hangingPunct="1">
              <a:spcBef>
                <a:spcPct val="0"/>
              </a:spcBef>
            </a:pPr>
            <a:r>
              <a:rPr lang="en-US" altLang="en-US" sz="2000" dirty="0"/>
              <a:t>Recommended song- </a:t>
            </a:r>
            <a:r>
              <a:rPr lang="en-US" altLang="en-US" sz="2000" dirty="0">
                <a:solidFill>
                  <a:srgbClr val="FF0000"/>
                </a:solidFill>
              </a:rPr>
              <a:t>Growing Wings - Eagle Scout Song</a:t>
            </a:r>
            <a:r>
              <a:rPr lang="en-US" altLang="en-US" sz="2000" dirty="0"/>
              <a:t>.</a:t>
            </a:r>
          </a:p>
          <a:p>
            <a:pPr eaLnBrk="1" hangingPunct="1">
              <a:spcBef>
                <a:spcPct val="0"/>
              </a:spcBef>
            </a:pPr>
            <a:r>
              <a:rPr lang="en-US" altLang="en-US" sz="2000" dirty="0"/>
              <a:t>(This is a great program addition for an Eagle COH.)</a:t>
            </a:r>
          </a:p>
          <a:p>
            <a:pPr eaLnBrk="1" hangingPunct="1">
              <a:spcBef>
                <a:spcPct val="0"/>
              </a:spcBef>
            </a:pPr>
            <a:r>
              <a:rPr lang="en-US" altLang="en-US" sz="2000" dirty="0"/>
              <a:t>Here is the link to download and embed in slideshow:</a:t>
            </a:r>
          </a:p>
          <a:p>
            <a:pPr eaLnBrk="1" hangingPunct="1">
              <a:spcBef>
                <a:spcPct val="0"/>
              </a:spcBef>
            </a:pPr>
            <a:r>
              <a:rPr lang="en-US" altLang="en-US" sz="2000" dirty="0"/>
              <a:t>https://www.youtube.com/watch?v=-xnEbRKvouA</a:t>
            </a:r>
          </a:p>
          <a:p>
            <a:pPr eaLnBrk="1" hangingPunct="1">
              <a:spcBef>
                <a:spcPct val="0"/>
              </a:spcBef>
            </a:pPr>
            <a:endParaRPr lang="en-US" altLang="en-US" sz="2000" dirty="0"/>
          </a:p>
          <a:p>
            <a:pPr eaLnBrk="1" hangingPunct="1">
              <a:spcBef>
                <a:spcPct val="0"/>
              </a:spcBef>
            </a:pPr>
            <a:r>
              <a:rPr lang="en-US" altLang="en-US" sz="2000" dirty="0"/>
              <a:t>Recommended skit- </a:t>
            </a:r>
            <a:r>
              <a:rPr lang="en-US" altLang="en-US" sz="2000" dirty="0">
                <a:solidFill>
                  <a:srgbClr val="FF0000"/>
                </a:solidFill>
              </a:rPr>
              <a:t>Pickpockets</a:t>
            </a:r>
            <a:r>
              <a:rPr lang="en-US" altLang="en-US" sz="2000" dirty="0"/>
              <a:t>.</a:t>
            </a:r>
          </a:p>
          <a:p>
            <a:pPr eaLnBrk="1" hangingPunct="1">
              <a:spcBef>
                <a:spcPct val="0"/>
              </a:spcBef>
            </a:pPr>
            <a:r>
              <a:rPr lang="en-US" altLang="en-US" sz="2000" dirty="0"/>
              <a:t>Here is the link to download and embed in slideshow:</a:t>
            </a:r>
          </a:p>
          <a:p>
            <a:pPr eaLnBrk="1" hangingPunct="1">
              <a:spcBef>
                <a:spcPct val="0"/>
              </a:spcBef>
            </a:pPr>
            <a:r>
              <a:rPr lang="en-US" altLang="en-US" sz="2000" dirty="0"/>
              <a:t>https://www.youtube.com/watch?v=t1_w7p_mTk0</a:t>
            </a:r>
          </a:p>
        </p:txBody>
      </p:sp>
      <p:sp>
        <p:nvSpPr>
          <p:cNvPr id="27652" name="Text Box 3">
            <a:extLst>
              <a:ext uri="{FF2B5EF4-FFF2-40B4-BE49-F238E27FC236}">
                <a16:creationId xmlns:a16="http://schemas.microsoft.com/office/drawing/2014/main" id="{2264227E-3F4C-4CA0-A875-30BF69A7CB8C}"/>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BE850FCF-9D2E-4242-8506-6F7059326743}" type="slidenum">
              <a:rPr lang="en-US" altLang="en-US" sz="1000">
                <a:solidFill>
                  <a:srgbClr val="95B3D7"/>
                </a:solidFill>
              </a:rPr>
              <a:pPr algn="r" eaLnBrk="1" hangingPunct="1">
                <a:spcBef>
                  <a:spcPct val="0"/>
                </a:spcBef>
                <a:buClrTx/>
                <a:buFontTx/>
                <a:buNone/>
              </a:pPr>
              <a:t>13</a:t>
            </a:fld>
            <a:endParaRPr lang="en-US" altLang="en-US" sz="1000">
              <a:solidFill>
                <a:srgbClr val="95B3D7"/>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Text Box 1">
            <a:extLst>
              <a:ext uri="{FF2B5EF4-FFF2-40B4-BE49-F238E27FC236}">
                <a16:creationId xmlns:a16="http://schemas.microsoft.com/office/drawing/2014/main" id="{01A66041-697B-411A-B088-E3095D62FF94}"/>
              </a:ext>
            </a:extLst>
          </p:cNvPr>
          <p:cNvSpPr txBox="1">
            <a:spLocks noChangeArrowheads="1"/>
          </p:cNvSpPr>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dirty="0">
                <a:solidFill>
                  <a:srgbClr val="CF0031"/>
                </a:solidFill>
                <a:latin typeface="Arial" panose="020B0604020202020204" pitchFamily="34" charset="0"/>
              </a:rPr>
              <a:t>Future Program Features</a:t>
            </a:r>
          </a:p>
        </p:txBody>
      </p:sp>
      <p:sp>
        <p:nvSpPr>
          <p:cNvPr id="31747" name="Text Box 2">
            <a:extLst>
              <a:ext uri="{FF2B5EF4-FFF2-40B4-BE49-F238E27FC236}">
                <a16:creationId xmlns:a16="http://schemas.microsoft.com/office/drawing/2014/main" id="{CE64CFA4-DC43-4818-8261-7DCD3215349D}"/>
              </a:ext>
            </a:extLst>
          </p:cNvPr>
          <p:cNvSpPr txBox="1">
            <a:spLocks noChangeArrowheads="1"/>
          </p:cNvSpPr>
          <p:nvPr/>
        </p:nvSpPr>
        <p:spPr bwMode="auto">
          <a:xfrm>
            <a:off x="381000" y="1981200"/>
            <a:ext cx="8229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1pPr>
            <a:lvl2pPr indent="-28098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3pPr>
            <a:lvl4pPr indent="-2238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9pPr>
          </a:lstStyle>
          <a:p>
            <a:pPr marL="804862" lvl="1" indent="-342900" eaLnBrk="1" hangingPunct="1">
              <a:spcBef>
                <a:spcPts val="500"/>
              </a:spcBef>
              <a:buClrTx/>
              <a:buFont typeface="Arial" panose="020B0604020202020204" pitchFamily="34" charset="0"/>
              <a:buChar char="•"/>
            </a:pPr>
            <a:r>
              <a:rPr lang="en-US" altLang="en-US" sz="3200" b="1" dirty="0">
                <a:solidFill>
                  <a:srgbClr val="002060"/>
                </a:solidFill>
                <a:latin typeface="Arial" panose="020B0604020202020204" pitchFamily="34" charset="0"/>
              </a:rPr>
              <a:t>April:</a:t>
            </a:r>
            <a:r>
              <a:rPr lang="en-US" altLang="en-US" sz="3200" dirty="0">
                <a:solidFill>
                  <a:srgbClr val="002060"/>
                </a:solidFill>
                <a:latin typeface="Arial" panose="020B0604020202020204" pitchFamily="34" charset="0"/>
              </a:rPr>
              <a:t> Building a Strong 1st Year Program</a:t>
            </a:r>
          </a:p>
          <a:p>
            <a:pPr marL="804862" lvl="1" indent="-342900" eaLnBrk="1" hangingPunct="1">
              <a:spcBef>
                <a:spcPts val="500"/>
              </a:spcBef>
              <a:buClrTx/>
              <a:buFont typeface="Arial" panose="020B0604020202020204" pitchFamily="34" charset="0"/>
              <a:buChar char="•"/>
            </a:pPr>
            <a:endParaRPr lang="en-US" altLang="en-US" sz="3200" dirty="0">
              <a:solidFill>
                <a:srgbClr val="002060"/>
              </a:solidFill>
              <a:latin typeface="Arial" panose="020B0604020202020204" pitchFamily="34" charset="0"/>
            </a:endParaRPr>
          </a:p>
          <a:p>
            <a:pPr marL="804862" lvl="1" indent="-342900" eaLnBrk="1" hangingPunct="1">
              <a:spcBef>
                <a:spcPts val="500"/>
              </a:spcBef>
              <a:buClrTx/>
              <a:buFont typeface="Arial" panose="020B0604020202020204" pitchFamily="34" charset="0"/>
              <a:buChar char="•"/>
            </a:pPr>
            <a:r>
              <a:rPr lang="en-US" altLang="en-US" sz="3200" b="1" dirty="0">
                <a:solidFill>
                  <a:srgbClr val="002060"/>
                </a:solidFill>
                <a:latin typeface="Arial" panose="020B0604020202020204" pitchFamily="34" charset="0"/>
              </a:rPr>
              <a:t>May:</a:t>
            </a:r>
            <a:r>
              <a:rPr lang="en-US" altLang="en-US" sz="3200" dirty="0">
                <a:solidFill>
                  <a:srgbClr val="002060"/>
                </a:solidFill>
                <a:latin typeface="Arial" panose="020B0604020202020204" pitchFamily="34" charset="0"/>
              </a:rPr>
              <a:t> Troop Summer Activities other than Summer Camp</a:t>
            </a:r>
          </a:p>
        </p:txBody>
      </p:sp>
      <p:sp>
        <p:nvSpPr>
          <p:cNvPr id="31748" name="Text Box 3">
            <a:extLst>
              <a:ext uri="{FF2B5EF4-FFF2-40B4-BE49-F238E27FC236}">
                <a16:creationId xmlns:a16="http://schemas.microsoft.com/office/drawing/2014/main" id="{7F0AE5C3-F77E-44F6-AA8D-D7C858DD3983}"/>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F0422DF9-6D84-48AC-9A76-580201FCF686}" type="slidenum">
              <a:rPr lang="en-US" altLang="en-US" sz="1000">
                <a:solidFill>
                  <a:srgbClr val="95B3D7"/>
                </a:solidFill>
              </a:rPr>
              <a:pPr algn="r" eaLnBrk="1" hangingPunct="1">
                <a:spcBef>
                  <a:spcPct val="0"/>
                </a:spcBef>
                <a:buClrTx/>
                <a:buFontTx/>
                <a:buNone/>
              </a:pPr>
              <a:t>14</a:t>
            </a:fld>
            <a:endParaRPr lang="en-US" altLang="en-US" sz="1000">
              <a:solidFill>
                <a:srgbClr val="95B3D7"/>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Text Box 1">
            <a:extLst>
              <a:ext uri="{FF2B5EF4-FFF2-40B4-BE49-F238E27FC236}">
                <a16:creationId xmlns:a16="http://schemas.microsoft.com/office/drawing/2014/main" id="{49A846F6-2700-42A7-A956-6C7CA2357941}"/>
              </a:ext>
            </a:extLst>
          </p:cNvPr>
          <p:cNvSpPr txBox="1">
            <a:spLocks noChangeArrowheads="1"/>
          </p:cNvSpPr>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a:solidFill>
                  <a:srgbClr val="CF0031"/>
                </a:solidFill>
                <a:latin typeface="Arial" panose="020B0604020202020204" pitchFamily="34" charset="0"/>
              </a:rPr>
              <a:t>Questions &amp; Answers</a:t>
            </a:r>
          </a:p>
        </p:txBody>
      </p:sp>
      <p:sp>
        <p:nvSpPr>
          <p:cNvPr id="33795" name="Text Box 2">
            <a:extLst>
              <a:ext uri="{FF2B5EF4-FFF2-40B4-BE49-F238E27FC236}">
                <a16:creationId xmlns:a16="http://schemas.microsoft.com/office/drawing/2014/main" id="{0DF1E0D1-CE25-4CD7-B58F-6AD371CF6D21}"/>
              </a:ext>
            </a:extLst>
          </p:cNvPr>
          <p:cNvSpPr txBox="1">
            <a:spLocks noChangeArrowheads="1"/>
          </p:cNvSpPr>
          <p:nvPr/>
        </p:nvSpPr>
        <p:spPr bwMode="auto">
          <a:xfrm>
            <a:off x="152400" y="1417638"/>
            <a:ext cx="7772400" cy="38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1pPr>
            <a:lvl2pPr indent="-28098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3pPr>
            <a:lvl4pPr indent="-2238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9pPr>
          </a:lstStyle>
          <a:p>
            <a:pPr lvl="1" eaLnBrk="1" hangingPunct="1">
              <a:spcBef>
                <a:spcPts val="500"/>
              </a:spcBef>
              <a:buClrTx/>
              <a:buFontTx/>
              <a:buNone/>
            </a:pPr>
            <a:endParaRPr lang="en-US" altLang="en-US" sz="2000" dirty="0">
              <a:solidFill>
                <a:srgbClr val="005AA3"/>
              </a:solidFill>
              <a:latin typeface="Arial" panose="020B0604020202020204" pitchFamily="34" charset="0"/>
            </a:endParaRPr>
          </a:p>
          <a:p>
            <a:pPr lvl="3" algn="ctr" eaLnBrk="1" hangingPunct="1">
              <a:spcBef>
                <a:spcPts val="350"/>
              </a:spcBef>
              <a:buClrTx/>
              <a:buFontTx/>
              <a:buNone/>
            </a:pPr>
            <a:r>
              <a:rPr lang="en-US" altLang="en-US" sz="9600" b="1" i="1" dirty="0">
                <a:solidFill>
                  <a:srgbClr val="002060"/>
                </a:solidFill>
                <a:latin typeface="Arial" panose="020B0604020202020204" pitchFamily="34" charset="0"/>
              </a:rPr>
              <a:t>Q?</a:t>
            </a:r>
          </a:p>
          <a:p>
            <a:pPr lvl="3" algn="ctr" eaLnBrk="1" hangingPunct="1">
              <a:spcBef>
                <a:spcPts val="350"/>
              </a:spcBef>
              <a:buClrTx/>
              <a:buFontTx/>
              <a:buNone/>
            </a:pPr>
            <a:r>
              <a:rPr lang="en-US" altLang="en-US" sz="9600" b="1" i="1" dirty="0">
                <a:solidFill>
                  <a:srgbClr val="002060"/>
                </a:solidFill>
                <a:latin typeface="Arial" panose="020B0604020202020204" pitchFamily="34" charset="0"/>
              </a:rPr>
              <a:t>Aha!</a:t>
            </a:r>
          </a:p>
        </p:txBody>
      </p:sp>
      <p:sp>
        <p:nvSpPr>
          <p:cNvPr id="33796" name="Text Box 3">
            <a:extLst>
              <a:ext uri="{FF2B5EF4-FFF2-40B4-BE49-F238E27FC236}">
                <a16:creationId xmlns:a16="http://schemas.microsoft.com/office/drawing/2014/main" id="{00D2AFBE-849A-41E2-972D-E24CD0ECEE8A}"/>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E4239C4B-5F29-42C1-A538-68AD4799643A}" type="slidenum">
              <a:rPr lang="en-US" altLang="en-US" sz="1000">
                <a:solidFill>
                  <a:srgbClr val="95B3D7"/>
                </a:solidFill>
              </a:rPr>
              <a:pPr algn="r" eaLnBrk="1" hangingPunct="1">
                <a:spcBef>
                  <a:spcPct val="0"/>
                </a:spcBef>
                <a:buClrTx/>
                <a:buFontTx/>
                <a:buNone/>
              </a:pPr>
              <a:t>15</a:t>
            </a:fld>
            <a:endParaRPr lang="en-US" altLang="en-US" sz="1000">
              <a:solidFill>
                <a:srgbClr val="95B3D7"/>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Text Box 1">
            <a:extLst>
              <a:ext uri="{FF2B5EF4-FFF2-40B4-BE49-F238E27FC236}">
                <a16:creationId xmlns:a16="http://schemas.microsoft.com/office/drawing/2014/main" id="{FB5FB7F4-F5FB-4100-8ADB-BFDC5E8F835E}"/>
              </a:ext>
            </a:extLst>
          </p:cNvPr>
          <p:cNvSpPr txBox="1">
            <a:spLocks noChangeArrowheads="1"/>
          </p:cNvSpPr>
          <p:nvPr/>
        </p:nvSpPr>
        <p:spPr bwMode="auto">
          <a:xfrm>
            <a:off x="1566863" y="274638"/>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a:solidFill>
                  <a:srgbClr val="CF0031"/>
                </a:solidFill>
                <a:latin typeface="Arial" panose="020B0604020202020204" pitchFamily="34" charset="0"/>
              </a:rPr>
              <a:t>Commissioner Minute</a:t>
            </a:r>
          </a:p>
        </p:txBody>
      </p:sp>
      <p:sp>
        <p:nvSpPr>
          <p:cNvPr id="35843" name="Text Box 2">
            <a:extLst>
              <a:ext uri="{FF2B5EF4-FFF2-40B4-BE49-F238E27FC236}">
                <a16:creationId xmlns:a16="http://schemas.microsoft.com/office/drawing/2014/main" id="{FCEF5F4F-F656-43CA-B7FC-2FA60DB26226}"/>
              </a:ext>
            </a:extLst>
          </p:cNvPr>
          <p:cNvSpPr txBox="1">
            <a:spLocks noChangeArrowheads="1"/>
          </p:cNvSpPr>
          <p:nvPr/>
        </p:nvSpPr>
        <p:spPr bwMode="auto">
          <a:xfrm>
            <a:off x="457200" y="1600200"/>
            <a:ext cx="8229600" cy="42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1pPr>
            <a:lvl2pPr indent="-28098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3pPr>
            <a:lvl4pPr indent="-2238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9pPr>
          </a:lstStyle>
          <a:p>
            <a:pPr lvl="1" eaLnBrk="1" hangingPunct="1">
              <a:spcBef>
                <a:spcPts val="500"/>
              </a:spcBef>
              <a:buClrTx/>
              <a:buFontTx/>
              <a:buNone/>
            </a:pPr>
            <a:endParaRPr lang="en-US" altLang="en-US" sz="2000">
              <a:solidFill>
                <a:srgbClr val="005AA3"/>
              </a:solidFill>
              <a:latin typeface="Arial" panose="020B0604020202020204" pitchFamily="34" charset="0"/>
            </a:endParaRPr>
          </a:p>
          <a:p>
            <a:pPr lvl="3" eaLnBrk="1" hangingPunct="1">
              <a:spcBef>
                <a:spcPts val="350"/>
              </a:spcBef>
              <a:buClrTx/>
              <a:buFontTx/>
              <a:buNone/>
            </a:pPr>
            <a:endParaRPr lang="en-US" altLang="en-US" sz="1800" b="1" i="1">
              <a:solidFill>
                <a:srgbClr val="CF0031"/>
              </a:solidFill>
              <a:latin typeface="Arial" panose="020B0604020202020204" pitchFamily="34" charset="0"/>
            </a:endParaRPr>
          </a:p>
        </p:txBody>
      </p:sp>
      <p:sp>
        <p:nvSpPr>
          <p:cNvPr id="35844" name="Text Box 3">
            <a:extLst>
              <a:ext uri="{FF2B5EF4-FFF2-40B4-BE49-F238E27FC236}">
                <a16:creationId xmlns:a16="http://schemas.microsoft.com/office/drawing/2014/main" id="{268FCAFE-42B9-4B9F-A6EA-69954A7689EF}"/>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0675161E-6D53-41EB-87C1-04B91CBF65C5}" type="slidenum">
              <a:rPr lang="en-US" altLang="en-US" sz="1000">
                <a:solidFill>
                  <a:srgbClr val="95B3D7"/>
                </a:solidFill>
              </a:rPr>
              <a:pPr algn="r" eaLnBrk="1" hangingPunct="1">
                <a:spcBef>
                  <a:spcPct val="0"/>
                </a:spcBef>
                <a:buClrTx/>
                <a:buFontTx/>
                <a:buNone/>
              </a:pPr>
              <a:t>16</a:t>
            </a:fld>
            <a:endParaRPr lang="en-US" altLang="en-US" sz="1000">
              <a:solidFill>
                <a:srgbClr val="95B3D7"/>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07869CA-9EBB-466A-A66A-C7907B6A3A0D}"/>
              </a:ext>
            </a:extLst>
          </p:cNvPr>
          <p:cNvSpPr>
            <a:spLocks noGrp="1" noChangeArrowheads="1"/>
          </p:cNvSpPr>
          <p:nvPr>
            <p:ph type="title"/>
          </p:nvPr>
        </p:nvSpPr>
        <p:spPr/>
        <p:txBody>
          <a:bodyPr/>
          <a:lstStyle/>
          <a:p>
            <a:r>
              <a:rPr lang="en-US" altLang="en-US" sz="4000">
                <a:latin typeface="Trebuchet MS" panose="020B0603020202020204" pitchFamily="34" charset="0"/>
                <a:sym typeface="Trebuchet MS" panose="020B0603020202020204" pitchFamily="34" charset="0"/>
              </a:rPr>
              <a:t>Agenda</a:t>
            </a:r>
          </a:p>
        </p:txBody>
      </p:sp>
      <p:sp>
        <p:nvSpPr>
          <p:cNvPr id="11267" name="Content Placeholder 2">
            <a:extLst>
              <a:ext uri="{FF2B5EF4-FFF2-40B4-BE49-F238E27FC236}">
                <a16:creationId xmlns:a16="http://schemas.microsoft.com/office/drawing/2014/main" id="{9A4434AE-5A68-4D57-938C-939BBFB13334}"/>
              </a:ext>
            </a:extLst>
          </p:cNvPr>
          <p:cNvSpPr>
            <a:spLocks noGrp="1" noChangeArrowheads="1"/>
          </p:cNvSpPr>
          <p:nvPr>
            <p:ph type="body" idx="1"/>
          </p:nvPr>
        </p:nvSpPr>
        <p:spPr>
          <a:xfrm>
            <a:off x="1295400" y="1524000"/>
            <a:ext cx="6278562" cy="4225925"/>
          </a:xfrm>
        </p:spPr>
        <p:txBody>
          <a:bodyPr/>
          <a:lstStyle/>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Icebreaker</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Interest Topic: Adult Leader Development</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Q &amp; A</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Tips for Troop Meetings</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Song / Skit</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Future Program Features</a:t>
            </a:r>
          </a:p>
          <a:p>
            <a:pPr marL="457200" indent="-457200">
              <a:buFont typeface="Arial" panose="020B0604020202020204" pitchFamily="34" charset="0"/>
              <a:buChar char="•"/>
            </a:pPr>
            <a:r>
              <a:rPr lang="en-US" altLang="en-US" sz="2800" b="0" dirty="0">
                <a:latin typeface="Trebuchet MS" panose="020B0603020202020204" pitchFamily="34" charset="0"/>
                <a:sym typeface="Trebuchet MS" panose="020B0603020202020204" pitchFamily="34" charset="0"/>
              </a:rPr>
              <a:t>Commissioner</a:t>
            </a:r>
            <a:r>
              <a:rPr lang="ja-JP" altLang="en-US" sz="2800" b="0" dirty="0">
                <a:latin typeface="Trebuchet MS" panose="020B0603020202020204" pitchFamily="34" charset="0"/>
                <a:sym typeface="Trebuchet MS" panose="020B0603020202020204" pitchFamily="34" charset="0"/>
              </a:rPr>
              <a:t>’</a:t>
            </a:r>
            <a:r>
              <a:rPr lang="en-US" altLang="en-US" sz="2800" b="0" dirty="0">
                <a:latin typeface="Trebuchet MS" panose="020B0603020202020204" pitchFamily="34" charset="0"/>
                <a:sym typeface="Trebuchet MS" panose="020B0603020202020204" pitchFamily="34" charset="0"/>
              </a:rPr>
              <a:t>s Minute</a:t>
            </a:r>
          </a:p>
        </p:txBody>
      </p:sp>
      <p:sp>
        <p:nvSpPr>
          <p:cNvPr id="11268" name="Slide Number Placeholder 4">
            <a:extLst>
              <a:ext uri="{FF2B5EF4-FFF2-40B4-BE49-F238E27FC236}">
                <a16:creationId xmlns:a16="http://schemas.microsoft.com/office/drawing/2014/main" id="{6FE1C130-26A1-457C-935F-1A6A5ACA8AB4}"/>
              </a:ext>
            </a:extLst>
          </p:cNvPr>
          <p:cNvSpPr>
            <a:spLocks noGrp="1"/>
          </p:cNvSpPr>
          <p:nvPr>
            <p:ph type="sldNum" sz="quarter" idx="10"/>
          </p:nvPr>
        </p:nvSpPr>
        <p:spPr>
          <a:xfrm>
            <a:off x="8924925" y="6569075"/>
            <a:ext cx="174625"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fld id="{F726EC01-4B35-4915-89B4-84986970D1BB}" type="slidenum">
              <a:rPr lang="en-US" altLang="en-US"/>
              <a:pPr/>
              <a:t>2</a:t>
            </a:fld>
            <a:endParaRPr lang="en-US" alt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9D7C1355-6C15-4396-B7DA-C481E2192F88}"/>
              </a:ext>
            </a:extLst>
          </p:cNvPr>
          <p:cNvSpPr txBox="1">
            <a:spLocks noChangeArrowheads="1"/>
          </p:cNvSpPr>
          <p:nvPr/>
        </p:nvSpPr>
        <p:spPr bwMode="auto">
          <a:xfrm>
            <a:off x="1566863" y="235309"/>
            <a:ext cx="70437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Lucida Grande" charset="0"/>
                <a:ea typeface="ヒラギノ角ゴ Pro W3" charset="-128"/>
              </a:defRPr>
            </a:lvl9pPr>
          </a:lstStyle>
          <a:p>
            <a:pPr eaLnBrk="1" hangingPunct="1">
              <a:buClrTx/>
              <a:buFontTx/>
              <a:buNone/>
            </a:pPr>
            <a:r>
              <a:rPr lang="en-US" altLang="en-US" sz="3200" b="1">
                <a:solidFill>
                  <a:srgbClr val="CF0031"/>
                </a:solidFill>
                <a:latin typeface="Arial" panose="020B0604020202020204" pitchFamily="34" charset="0"/>
              </a:rPr>
              <a:t>Scouts BSA Interest Topic</a:t>
            </a:r>
          </a:p>
        </p:txBody>
      </p:sp>
      <p:sp>
        <p:nvSpPr>
          <p:cNvPr id="13315" name="Text Box 2">
            <a:extLst>
              <a:ext uri="{FF2B5EF4-FFF2-40B4-BE49-F238E27FC236}">
                <a16:creationId xmlns:a16="http://schemas.microsoft.com/office/drawing/2014/main" id="{A5C6D72D-A960-40FC-A710-93E339BF513B}"/>
              </a:ext>
            </a:extLst>
          </p:cNvPr>
          <p:cNvSpPr txBox="1">
            <a:spLocks noChangeArrowheads="1"/>
          </p:cNvSpPr>
          <p:nvPr/>
        </p:nvSpPr>
        <p:spPr bwMode="auto">
          <a:xfrm>
            <a:off x="457200" y="14176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381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1pPr>
            <a:lvl2pPr indent="-28098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2pPr>
            <a:lvl3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3pPr>
            <a:lvl4pPr indent="-223838">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4pPr>
            <a:lvl5pPr>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2400">
                <a:solidFill>
                  <a:schemeClr val="bg1"/>
                </a:solidFill>
                <a:latin typeface="Lucida Grande" charset="0"/>
                <a:ea typeface="ヒラギノ角ゴ Pro W3" charset="-128"/>
              </a:defRPr>
            </a:lvl9pPr>
          </a:lstStyle>
          <a:p>
            <a:pPr algn="ctr" eaLnBrk="1" hangingPunct="1">
              <a:spcBef>
                <a:spcPts val="600"/>
              </a:spcBef>
              <a:buClrTx/>
              <a:buFontTx/>
              <a:buNone/>
            </a:pPr>
            <a:r>
              <a:rPr lang="en-US" altLang="en-US" sz="3600" b="1" dirty="0">
                <a:solidFill>
                  <a:srgbClr val="005AA3"/>
                </a:solidFill>
                <a:latin typeface="Arial" panose="020B0604020202020204" pitchFamily="34" charset="0"/>
              </a:rPr>
              <a:t>Adult Leader Development</a:t>
            </a:r>
          </a:p>
          <a:p>
            <a:pPr algn="ctr" eaLnBrk="1" hangingPunct="1">
              <a:spcBef>
                <a:spcPts val="1200"/>
              </a:spcBef>
              <a:buClrTx/>
              <a:buFontTx/>
              <a:buNone/>
            </a:pPr>
            <a:r>
              <a:rPr lang="en-US" altLang="en-US" sz="3200" b="1" u="sng" dirty="0">
                <a:solidFill>
                  <a:srgbClr val="005AA3"/>
                </a:solidFill>
                <a:latin typeface="Arial" panose="020B0604020202020204" pitchFamily="34" charset="0"/>
              </a:rPr>
              <a:t>Every Scout Deserves a Trained Leader</a:t>
            </a:r>
          </a:p>
          <a:p>
            <a:pPr algn="ctr" eaLnBrk="1" hangingPunct="1">
              <a:spcBef>
                <a:spcPts val="600"/>
              </a:spcBef>
              <a:buClrTx/>
              <a:buFontTx/>
              <a:buNone/>
            </a:pPr>
            <a:endParaRPr lang="en-US" altLang="en-US" sz="1200" b="1" dirty="0">
              <a:solidFill>
                <a:srgbClr val="005AA3"/>
              </a:solidFill>
              <a:latin typeface="Arial" panose="020B0604020202020204" pitchFamily="34" charset="0"/>
            </a:endParaRPr>
          </a:p>
          <a:p>
            <a:pPr algn="just" eaLnBrk="1" hangingPunct="1">
              <a:spcBef>
                <a:spcPts val="600"/>
              </a:spcBef>
              <a:buClrTx/>
              <a:buFont typeface="Arial" panose="020B0604020202020204" pitchFamily="34" charset="0"/>
              <a:buChar char="•"/>
            </a:pPr>
            <a:r>
              <a:rPr lang="en-US" altLang="en-US" sz="1800" b="1" dirty="0">
                <a:solidFill>
                  <a:srgbClr val="005AA3"/>
                </a:solidFill>
                <a:latin typeface="Arial" panose="020B0604020202020204" pitchFamily="34" charset="0"/>
              </a:rPr>
              <a:t>A trained leader is knowledgeable and more confident in the role being performed. </a:t>
            </a:r>
          </a:p>
          <a:p>
            <a:pPr algn="just" eaLnBrk="1" hangingPunct="1">
              <a:spcBef>
                <a:spcPts val="600"/>
              </a:spcBef>
              <a:buClrTx/>
              <a:buFont typeface="Arial" panose="020B0604020202020204" pitchFamily="34" charset="0"/>
              <a:buChar char="•"/>
            </a:pPr>
            <a:r>
              <a:rPr lang="en-US" altLang="en-US" sz="1800" b="1" dirty="0">
                <a:solidFill>
                  <a:srgbClr val="005AA3"/>
                </a:solidFill>
                <a:latin typeface="Arial" panose="020B0604020202020204" pitchFamily="34" charset="0"/>
              </a:rPr>
              <a:t>Trained leaders exhibit a knowledge and confidence that is picked up by people around them. </a:t>
            </a:r>
          </a:p>
          <a:p>
            <a:pPr algn="just" eaLnBrk="1" hangingPunct="1">
              <a:spcBef>
                <a:spcPts val="600"/>
              </a:spcBef>
              <a:buClrTx/>
              <a:buFont typeface="Arial" panose="020B0604020202020204" pitchFamily="34" charset="0"/>
              <a:buChar char="•"/>
            </a:pPr>
            <a:r>
              <a:rPr lang="en-US" altLang="en-US" sz="1800" b="1" dirty="0">
                <a:solidFill>
                  <a:srgbClr val="005AA3"/>
                </a:solidFill>
                <a:latin typeface="Arial" panose="020B0604020202020204" pitchFamily="34" charset="0"/>
              </a:rPr>
              <a:t>Trained leaders impact the quality of programs, leader tenure, youth tenure, safety, and a whole lot more. </a:t>
            </a:r>
          </a:p>
          <a:p>
            <a:pPr algn="just" eaLnBrk="1" hangingPunct="1">
              <a:spcBef>
                <a:spcPts val="600"/>
              </a:spcBef>
              <a:buClrTx/>
              <a:buFont typeface="Arial" panose="020B0604020202020204" pitchFamily="34" charset="0"/>
              <a:buChar char="•"/>
            </a:pPr>
            <a:r>
              <a:rPr lang="en-US" altLang="en-US" sz="1800" b="1" dirty="0">
                <a:solidFill>
                  <a:srgbClr val="005AA3"/>
                </a:solidFill>
                <a:latin typeface="Arial" panose="020B0604020202020204" pitchFamily="34" charset="0"/>
              </a:rPr>
              <a:t>A trained leader is better prepared to make the Scouting program all it can be!</a:t>
            </a:r>
          </a:p>
          <a:p>
            <a:pPr algn="ctr" eaLnBrk="1" hangingPunct="1">
              <a:spcBef>
                <a:spcPts val="600"/>
              </a:spcBef>
              <a:buClrTx/>
              <a:buFontTx/>
              <a:buNone/>
            </a:pPr>
            <a:endParaRPr lang="en-US" altLang="en-US" sz="3600" b="1" dirty="0">
              <a:solidFill>
                <a:srgbClr val="005AA3"/>
              </a:solidFill>
              <a:latin typeface="Arial" panose="020B0604020202020204" pitchFamily="34" charset="0"/>
            </a:endParaRPr>
          </a:p>
        </p:txBody>
      </p:sp>
      <p:sp>
        <p:nvSpPr>
          <p:cNvPr id="13316" name="Text Box 3">
            <a:extLst>
              <a:ext uri="{FF2B5EF4-FFF2-40B4-BE49-F238E27FC236}">
                <a16:creationId xmlns:a16="http://schemas.microsoft.com/office/drawing/2014/main" id="{59A86FD2-3910-4033-A8F4-CC20E2373B01}"/>
              </a:ext>
            </a:extLst>
          </p:cNvPr>
          <p:cNvSpPr txBox="1">
            <a:spLocks noChangeArrowheads="1"/>
          </p:cNvSpPr>
          <p:nvPr/>
        </p:nvSpPr>
        <p:spPr bwMode="auto">
          <a:xfrm>
            <a:off x="8686800" y="6508750"/>
            <a:ext cx="4127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ctr"/>
          <a:lstStyle>
            <a:lvl1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b="1">
                <a:solidFill>
                  <a:srgbClr val="005AA3"/>
                </a:solidFill>
                <a:latin typeface="Arial" panose="020B0604020202020204" pitchFamily="34" charset="0"/>
                <a:ea typeface="ヒラギノ角ゴ Pro W3" charset="-128"/>
              </a:defRPr>
            </a:lvl1pPr>
            <a:lvl2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5AA3"/>
                </a:solidFill>
                <a:latin typeface="Arial" panose="020B0604020202020204" pitchFamily="34" charset="0"/>
                <a:ea typeface="ヒラギノ角ゴ Pro W3" charset="-128"/>
              </a:defRPr>
            </a:lvl2pPr>
            <a:lvl3pPr>
              <a:spcBef>
                <a:spcPts val="4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5AA3"/>
                </a:solidFill>
                <a:latin typeface="Arial" panose="020B0604020202020204" pitchFamily="34" charset="0"/>
                <a:ea typeface="ヒラギノ角ゴ Pro W3" charset="-128"/>
              </a:defRPr>
            </a:lvl3pPr>
            <a:lvl4pPr>
              <a:spcBef>
                <a:spcPts val="35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b="1" i="1">
                <a:solidFill>
                  <a:srgbClr val="CF0031"/>
                </a:solidFill>
                <a:latin typeface="Arial" panose="020B0604020202020204" pitchFamily="34" charset="0"/>
                <a:ea typeface="ヒラギノ角ゴ Pro W3" charset="-128"/>
              </a:defRPr>
            </a:lvl4pPr>
            <a:lvl5pPr>
              <a:spcBef>
                <a:spcPts val="3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5pPr>
            <a:lvl6pPr marL="25146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6pPr>
            <a:lvl7pPr marL="29718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7pPr>
            <a:lvl8pPr marL="34290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8pPr>
            <a:lvl9pPr marL="3886200" indent="-228600" defTabSz="457200" eaLnBrk="0" fontAlgn="base" hangingPunct="0">
              <a:spcBef>
                <a:spcPts val="3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i="1">
                <a:solidFill>
                  <a:srgbClr val="005AA3"/>
                </a:solidFill>
                <a:latin typeface="Arial" panose="020B0604020202020204" pitchFamily="34" charset="0"/>
                <a:ea typeface="ヒラギノ角ゴ Pro W3" charset="-128"/>
              </a:defRPr>
            </a:lvl9pPr>
          </a:lstStyle>
          <a:p>
            <a:pPr algn="r" eaLnBrk="1" hangingPunct="1">
              <a:spcBef>
                <a:spcPct val="0"/>
              </a:spcBef>
              <a:buClrTx/>
              <a:buFontTx/>
              <a:buNone/>
            </a:pPr>
            <a:fld id="{3C63E52C-DCB8-4596-B3FA-888FA0380B55}" type="slidenum">
              <a:rPr lang="en-US" altLang="en-US" sz="1000">
                <a:solidFill>
                  <a:srgbClr val="95B3D7"/>
                </a:solidFill>
              </a:rPr>
              <a:pPr algn="r" eaLnBrk="1" hangingPunct="1">
                <a:spcBef>
                  <a:spcPct val="0"/>
                </a:spcBef>
                <a:buClrTx/>
                <a:buFontTx/>
                <a:buNone/>
              </a:pPr>
              <a:t>3</a:t>
            </a:fld>
            <a:endParaRPr lang="en-US" altLang="en-US" sz="1000">
              <a:solidFill>
                <a:srgbClr val="95B3D7"/>
              </a:solidFill>
            </a:endParaRPr>
          </a:p>
        </p:txBody>
      </p:sp>
      <p:pic>
        <p:nvPicPr>
          <p:cNvPr id="4" name="Picture 3">
            <a:extLst>
              <a:ext uri="{FF2B5EF4-FFF2-40B4-BE49-F238E27FC236}">
                <a16:creationId xmlns:a16="http://schemas.microsoft.com/office/drawing/2014/main" id="{C88A801C-9750-4542-94F7-233E39406292}"/>
              </a:ext>
            </a:extLst>
          </p:cNvPr>
          <p:cNvPicPr>
            <a:picLocks noChangeAspect="1"/>
          </p:cNvPicPr>
          <p:nvPr/>
        </p:nvPicPr>
        <p:blipFill>
          <a:blip r:embed="rId3"/>
          <a:stretch>
            <a:fillRect/>
          </a:stretch>
        </p:blipFill>
        <p:spPr>
          <a:xfrm>
            <a:off x="304800" y="1527175"/>
            <a:ext cx="1095375" cy="466725"/>
          </a:xfrm>
          <a:prstGeom prst="rect">
            <a:avLst/>
          </a:prstGeom>
        </p:spPr>
      </p:pic>
      <p:pic>
        <p:nvPicPr>
          <p:cNvPr id="7" name="Picture 6">
            <a:extLst>
              <a:ext uri="{FF2B5EF4-FFF2-40B4-BE49-F238E27FC236}">
                <a16:creationId xmlns:a16="http://schemas.microsoft.com/office/drawing/2014/main" id="{1A314592-CA45-4DD0-B1F8-F5863864F5A2}"/>
              </a:ext>
            </a:extLst>
          </p:cNvPr>
          <p:cNvPicPr>
            <a:picLocks noChangeAspect="1"/>
          </p:cNvPicPr>
          <p:nvPr/>
        </p:nvPicPr>
        <p:blipFill>
          <a:blip r:embed="rId4"/>
          <a:stretch>
            <a:fillRect/>
          </a:stretch>
        </p:blipFill>
        <p:spPr>
          <a:xfrm>
            <a:off x="7729077" y="1498243"/>
            <a:ext cx="1095375" cy="49565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extBox 4">
            <a:extLst>
              <a:ext uri="{FF2B5EF4-FFF2-40B4-BE49-F238E27FC236}">
                <a16:creationId xmlns:a16="http://schemas.microsoft.com/office/drawing/2014/main" id="{EEE2C328-1A6C-4467-B854-072DBE8977CC}"/>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7" name="Picture 6">
            <a:extLst>
              <a:ext uri="{FF2B5EF4-FFF2-40B4-BE49-F238E27FC236}">
                <a16:creationId xmlns:a16="http://schemas.microsoft.com/office/drawing/2014/main" id="{B6BED8B9-126F-405B-A149-5DE1A28C40D1}"/>
              </a:ext>
            </a:extLst>
          </p:cNvPr>
          <p:cNvPicPr>
            <a:picLocks noChangeAspect="1"/>
          </p:cNvPicPr>
          <p:nvPr/>
        </p:nvPicPr>
        <p:blipFill>
          <a:blip r:embed="rId3"/>
          <a:stretch>
            <a:fillRect/>
          </a:stretch>
        </p:blipFill>
        <p:spPr>
          <a:xfrm>
            <a:off x="1524000" y="228600"/>
            <a:ext cx="7421880" cy="54391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363E0BF7-D1A0-475B-847B-926AD50EF338}"/>
              </a:ext>
            </a:extLst>
          </p:cNvPr>
          <p:cNvSpPr>
            <a:spLocks noGrp="1" noChangeArrowheads="1"/>
          </p:cNvSpPr>
          <p:nvPr>
            <p:ph type="title"/>
          </p:nvPr>
        </p:nvSpPr>
        <p:spPr/>
        <p:txBody>
          <a:bodyPr/>
          <a:lstStyle/>
          <a:p>
            <a:r>
              <a:rPr lang="en-US" altLang="en-US" dirty="0" err="1"/>
              <a:t>my.Scouting</a:t>
            </a:r>
            <a:r>
              <a:rPr lang="en-US" altLang="en-US" dirty="0"/>
              <a:t> BSA Learning Center</a:t>
            </a:r>
          </a:p>
        </p:txBody>
      </p:sp>
      <p:pic>
        <p:nvPicPr>
          <p:cNvPr id="5" name="Content Placeholder 4">
            <a:extLst>
              <a:ext uri="{FF2B5EF4-FFF2-40B4-BE49-F238E27FC236}">
                <a16:creationId xmlns:a16="http://schemas.microsoft.com/office/drawing/2014/main" id="{36AF4D56-AA64-4349-87C8-A8AEE585F75C}"/>
              </a:ext>
            </a:extLst>
          </p:cNvPr>
          <p:cNvPicPr>
            <a:picLocks noGrp="1" noChangeAspect="1"/>
          </p:cNvPicPr>
          <p:nvPr>
            <p:ph idx="1"/>
          </p:nvPr>
        </p:nvPicPr>
        <p:blipFill>
          <a:blip r:embed="rId3"/>
          <a:stretch>
            <a:fillRect/>
          </a:stretch>
        </p:blipFill>
        <p:spPr>
          <a:xfrm>
            <a:off x="459581" y="1600200"/>
            <a:ext cx="8224838" cy="4034417"/>
          </a:xfrm>
        </p:spPr>
      </p:pic>
      <p:sp>
        <p:nvSpPr>
          <p:cNvPr id="4" name="Date Placeholder 3">
            <a:extLst>
              <a:ext uri="{FF2B5EF4-FFF2-40B4-BE49-F238E27FC236}">
                <a16:creationId xmlns:a16="http://schemas.microsoft.com/office/drawing/2014/main" id="{4FCFD737-AFEF-48E1-A5CE-1C1DB7EBE1F7}"/>
              </a:ext>
            </a:extLst>
          </p:cNvPr>
          <p:cNvSpPr>
            <a:spLocks noGrp="1"/>
          </p:cNvSpPr>
          <p:nvPr>
            <p:ph type="dt" sz="quarter" idx="11"/>
          </p:nvPr>
        </p:nvSpPr>
        <p:spPr/>
        <p:txBody>
          <a:bodyPr/>
          <a:lstStyle/>
          <a:p>
            <a:pPr>
              <a:defRPr/>
            </a:pPr>
            <a:r>
              <a:rPr lang="en-US"/>
              <a:t>10/17/18</a:t>
            </a:r>
          </a:p>
        </p:txBody>
      </p:sp>
      <p:sp>
        <p:nvSpPr>
          <p:cNvPr id="21509" name="TextBox 4">
            <a:extLst>
              <a:ext uri="{FF2B5EF4-FFF2-40B4-BE49-F238E27FC236}">
                <a16:creationId xmlns:a16="http://schemas.microsoft.com/office/drawing/2014/main" id="{A5571B91-4C40-4F1E-8FAA-32EF38888D69}"/>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CBDB479-AB39-47CD-BEF6-7CDBF3555EFE}"/>
              </a:ext>
            </a:extLst>
          </p:cNvPr>
          <p:cNvSpPr>
            <a:spLocks noGrp="1" noChangeArrowheads="1"/>
          </p:cNvSpPr>
          <p:nvPr>
            <p:ph type="title"/>
          </p:nvPr>
        </p:nvSpPr>
        <p:spPr/>
        <p:txBody>
          <a:bodyPr/>
          <a:lstStyle/>
          <a:p>
            <a:r>
              <a:rPr lang="en-US" altLang="en-US" dirty="0" err="1"/>
              <a:t>my.Scouting</a:t>
            </a:r>
            <a:r>
              <a:rPr lang="en-US" altLang="en-US" dirty="0"/>
              <a:t> BSA Learning Center</a:t>
            </a:r>
          </a:p>
        </p:txBody>
      </p:sp>
      <p:pic>
        <p:nvPicPr>
          <p:cNvPr id="5" name="Content Placeholder 4">
            <a:extLst>
              <a:ext uri="{FF2B5EF4-FFF2-40B4-BE49-F238E27FC236}">
                <a16:creationId xmlns:a16="http://schemas.microsoft.com/office/drawing/2014/main" id="{CBCBC9B1-9EDB-4BC6-80DA-0C883CB3CFB7}"/>
              </a:ext>
            </a:extLst>
          </p:cNvPr>
          <p:cNvPicPr>
            <a:picLocks noGrp="1" noChangeAspect="1"/>
          </p:cNvPicPr>
          <p:nvPr>
            <p:ph idx="1"/>
          </p:nvPr>
        </p:nvPicPr>
        <p:blipFill>
          <a:blip r:embed="rId3"/>
          <a:stretch>
            <a:fillRect/>
          </a:stretch>
        </p:blipFill>
        <p:spPr>
          <a:xfrm>
            <a:off x="459581" y="1524000"/>
            <a:ext cx="8224838" cy="3579009"/>
          </a:xfrm>
        </p:spPr>
      </p:pic>
      <p:sp>
        <p:nvSpPr>
          <p:cNvPr id="4" name="Date Placeholder 3">
            <a:extLst>
              <a:ext uri="{FF2B5EF4-FFF2-40B4-BE49-F238E27FC236}">
                <a16:creationId xmlns:a16="http://schemas.microsoft.com/office/drawing/2014/main" id="{BD0A378E-97A0-41AD-8144-D08BBD6CBB53}"/>
              </a:ext>
            </a:extLst>
          </p:cNvPr>
          <p:cNvSpPr>
            <a:spLocks noGrp="1"/>
          </p:cNvSpPr>
          <p:nvPr>
            <p:ph type="dt" sz="quarter" idx="11"/>
          </p:nvPr>
        </p:nvSpPr>
        <p:spPr/>
        <p:txBody>
          <a:bodyPr/>
          <a:lstStyle/>
          <a:p>
            <a:pPr>
              <a:defRPr/>
            </a:pPr>
            <a:r>
              <a:rPr lang="en-US"/>
              <a:t>10/17/18</a:t>
            </a:r>
          </a:p>
        </p:txBody>
      </p:sp>
      <p:sp>
        <p:nvSpPr>
          <p:cNvPr id="23557" name="TextBox 4">
            <a:extLst>
              <a:ext uri="{FF2B5EF4-FFF2-40B4-BE49-F238E27FC236}">
                <a16:creationId xmlns:a16="http://schemas.microsoft.com/office/drawing/2014/main" id="{1C833D7B-B7A2-4645-9193-90B3AC6C0A34}"/>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7" name="Picture 6">
            <a:extLst>
              <a:ext uri="{FF2B5EF4-FFF2-40B4-BE49-F238E27FC236}">
                <a16:creationId xmlns:a16="http://schemas.microsoft.com/office/drawing/2014/main" id="{08CFDBA9-1092-46AA-AE7D-F5F9F6985F28}"/>
              </a:ext>
            </a:extLst>
          </p:cNvPr>
          <p:cNvPicPr>
            <a:picLocks noChangeAspect="1"/>
          </p:cNvPicPr>
          <p:nvPr/>
        </p:nvPicPr>
        <p:blipFill>
          <a:blip r:embed="rId4"/>
          <a:stretch>
            <a:fillRect/>
          </a:stretch>
        </p:blipFill>
        <p:spPr>
          <a:xfrm>
            <a:off x="5945189" y="4844414"/>
            <a:ext cx="1333500" cy="10764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CBDB479-AB39-47CD-BEF6-7CDBF3555EFE}"/>
              </a:ext>
            </a:extLst>
          </p:cNvPr>
          <p:cNvSpPr>
            <a:spLocks noGrp="1" noChangeArrowheads="1"/>
          </p:cNvSpPr>
          <p:nvPr>
            <p:ph type="title"/>
          </p:nvPr>
        </p:nvSpPr>
        <p:spPr/>
        <p:txBody>
          <a:bodyPr/>
          <a:lstStyle/>
          <a:p>
            <a:r>
              <a:rPr lang="en-US" altLang="en-US" dirty="0" err="1"/>
              <a:t>my.Scouting</a:t>
            </a:r>
            <a:r>
              <a:rPr lang="en-US" altLang="en-US" dirty="0"/>
              <a:t> BSA Learning Center</a:t>
            </a:r>
          </a:p>
        </p:txBody>
      </p:sp>
      <p:sp>
        <p:nvSpPr>
          <p:cNvPr id="4" name="Date Placeholder 3">
            <a:extLst>
              <a:ext uri="{FF2B5EF4-FFF2-40B4-BE49-F238E27FC236}">
                <a16:creationId xmlns:a16="http://schemas.microsoft.com/office/drawing/2014/main" id="{BD0A378E-97A0-41AD-8144-D08BBD6CBB53}"/>
              </a:ext>
            </a:extLst>
          </p:cNvPr>
          <p:cNvSpPr>
            <a:spLocks noGrp="1"/>
          </p:cNvSpPr>
          <p:nvPr>
            <p:ph type="dt" sz="quarter" idx="11"/>
          </p:nvPr>
        </p:nvSpPr>
        <p:spPr/>
        <p:txBody>
          <a:bodyPr/>
          <a:lstStyle/>
          <a:p>
            <a:pPr>
              <a:defRPr/>
            </a:pPr>
            <a:r>
              <a:rPr lang="en-US"/>
              <a:t>10/17/18</a:t>
            </a:r>
          </a:p>
        </p:txBody>
      </p:sp>
      <p:sp>
        <p:nvSpPr>
          <p:cNvPr id="23557" name="TextBox 4">
            <a:extLst>
              <a:ext uri="{FF2B5EF4-FFF2-40B4-BE49-F238E27FC236}">
                <a16:creationId xmlns:a16="http://schemas.microsoft.com/office/drawing/2014/main" id="{1C833D7B-B7A2-4645-9193-90B3AC6C0A34}"/>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6" name="Content Placeholder 5">
            <a:extLst>
              <a:ext uri="{FF2B5EF4-FFF2-40B4-BE49-F238E27FC236}">
                <a16:creationId xmlns:a16="http://schemas.microsoft.com/office/drawing/2014/main" id="{92C029B6-2E32-4135-B906-BA8A9A11D333}"/>
              </a:ext>
            </a:extLst>
          </p:cNvPr>
          <p:cNvPicPr>
            <a:picLocks noGrp="1" noChangeAspect="1"/>
          </p:cNvPicPr>
          <p:nvPr>
            <p:ph idx="1"/>
          </p:nvPr>
        </p:nvPicPr>
        <p:blipFill>
          <a:blip r:embed="rId3"/>
          <a:stretch>
            <a:fillRect/>
          </a:stretch>
        </p:blipFill>
        <p:spPr>
          <a:xfrm>
            <a:off x="381000" y="1469667"/>
            <a:ext cx="8224838" cy="4022485"/>
          </a:xfrm>
        </p:spPr>
      </p:pic>
    </p:spTree>
    <p:extLst>
      <p:ext uri="{BB962C8B-B14F-4D97-AF65-F5344CB8AC3E}">
        <p14:creationId xmlns:p14="http://schemas.microsoft.com/office/powerpoint/2010/main" val="3612676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10FB0A8-FACC-42CA-AF7A-8F2558614346}"/>
              </a:ext>
            </a:extLst>
          </p:cNvPr>
          <p:cNvSpPr>
            <a:spLocks noGrp="1" noChangeArrowheads="1"/>
          </p:cNvSpPr>
          <p:nvPr>
            <p:ph type="title"/>
          </p:nvPr>
        </p:nvSpPr>
        <p:spPr>
          <a:xfrm>
            <a:off x="1566863" y="235309"/>
            <a:ext cx="7038975" cy="1138237"/>
          </a:xfrm>
        </p:spPr>
        <p:txBody>
          <a:bodyPr/>
          <a:lstStyle/>
          <a:p>
            <a:r>
              <a:rPr lang="en-US" altLang="en-US" dirty="0"/>
              <a:t>In-Person Training Opportunities</a:t>
            </a:r>
          </a:p>
        </p:txBody>
      </p:sp>
      <p:pic>
        <p:nvPicPr>
          <p:cNvPr id="2" name="Content Placeholder 1">
            <a:extLst>
              <a:ext uri="{FF2B5EF4-FFF2-40B4-BE49-F238E27FC236}">
                <a16:creationId xmlns:a16="http://schemas.microsoft.com/office/drawing/2014/main" id="{780A1B2F-D47B-4CD3-9CA7-19C6077DEE0C}"/>
              </a:ext>
            </a:extLst>
          </p:cNvPr>
          <p:cNvPicPr>
            <a:picLocks noGrp="1" noChangeAspect="1"/>
          </p:cNvPicPr>
          <p:nvPr>
            <p:ph idx="1"/>
          </p:nvPr>
        </p:nvPicPr>
        <p:blipFill>
          <a:blip r:embed="rId3"/>
          <a:stretch>
            <a:fillRect/>
          </a:stretch>
        </p:blipFill>
        <p:spPr>
          <a:xfrm>
            <a:off x="5562600" y="4107750"/>
            <a:ext cx="2948079" cy="1542203"/>
          </a:xfrm>
          <a:prstGeom prst="rect">
            <a:avLst/>
          </a:prstGeom>
        </p:spPr>
      </p:pic>
      <p:sp>
        <p:nvSpPr>
          <p:cNvPr id="4" name="Date Placeholder 3">
            <a:extLst>
              <a:ext uri="{FF2B5EF4-FFF2-40B4-BE49-F238E27FC236}">
                <a16:creationId xmlns:a16="http://schemas.microsoft.com/office/drawing/2014/main" id="{889C30BF-B02C-4EF1-BBFD-68E443A302A2}"/>
              </a:ext>
            </a:extLst>
          </p:cNvPr>
          <p:cNvSpPr>
            <a:spLocks noGrp="1"/>
          </p:cNvSpPr>
          <p:nvPr>
            <p:ph type="dt" sz="quarter" idx="11"/>
          </p:nvPr>
        </p:nvSpPr>
        <p:spPr/>
        <p:txBody>
          <a:bodyPr/>
          <a:lstStyle/>
          <a:p>
            <a:pPr>
              <a:defRPr/>
            </a:pPr>
            <a:r>
              <a:rPr lang="en-US"/>
              <a:t>10/17/18</a:t>
            </a:r>
          </a:p>
        </p:txBody>
      </p:sp>
      <p:sp>
        <p:nvSpPr>
          <p:cNvPr id="25605" name="TextBox 4">
            <a:extLst>
              <a:ext uri="{FF2B5EF4-FFF2-40B4-BE49-F238E27FC236}">
                <a16:creationId xmlns:a16="http://schemas.microsoft.com/office/drawing/2014/main" id="{63639662-2527-44EB-B7E4-087B832B8AA3}"/>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3" name="Picture 2">
            <a:extLst>
              <a:ext uri="{FF2B5EF4-FFF2-40B4-BE49-F238E27FC236}">
                <a16:creationId xmlns:a16="http://schemas.microsoft.com/office/drawing/2014/main" id="{632348E7-6A8E-4749-ABFD-75E5AC66E95D}"/>
              </a:ext>
            </a:extLst>
          </p:cNvPr>
          <p:cNvPicPr>
            <a:picLocks noChangeAspect="1"/>
          </p:cNvPicPr>
          <p:nvPr/>
        </p:nvPicPr>
        <p:blipFill>
          <a:blip r:embed="rId4"/>
          <a:stretch>
            <a:fillRect/>
          </a:stretch>
        </p:blipFill>
        <p:spPr>
          <a:xfrm>
            <a:off x="3410251" y="2337722"/>
            <a:ext cx="2453436" cy="2453436"/>
          </a:xfrm>
          <a:prstGeom prst="rect">
            <a:avLst/>
          </a:prstGeom>
        </p:spPr>
      </p:pic>
      <p:pic>
        <p:nvPicPr>
          <p:cNvPr id="5" name="Picture 4">
            <a:extLst>
              <a:ext uri="{FF2B5EF4-FFF2-40B4-BE49-F238E27FC236}">
                <a16:creationId xmlns:a16="http://schemas.microsoft.com/office/drawing/2014/main" id="{B2493BE9-E4D1-4BD8-AC0F-69195F5A0AC6}"/>
              </a:ext>
            </a:extLst>
          </p:cNvPr>
          <p:cNvPicPr>
            <a:picLocks noChangeAspect="1"/>
          </p:cNvPicPr>
          <p:nvPr/>
        </p:nvPicPr>
        <p:blipFill>
          <a:blip r:embed="rId5"/>
          <a:stretch>
            <a:fillRect/>
          </a:stretch>
        </p:blipFill>
        <p:spPr>
          <a:xfrm>
            <a:off x="6248400" y="1628775"/>
            <a:ext cx="1800225" cy="1800225"/>
          </a:xfrm>
          <a:prstGeom prst="rect">
            <a:avLst/>
          </a:prstGeom>
        </p:spPr>
      </p:pic>
      <p:sp>
        <p:nvSpPr>
          <p:cNvPr id="6" name="Rectangle 5">
            <a:extLst>
              <a:ext uri="{FF2B5EF4-FFF2-40B4-BE49-F238E27FC236}">
                <a16:creationId xmlns:a16="http://schemas.microsoft.com/office/drawing/2014/main" id="{EDF71EA7-155F-4CC8-9B0D-9E6AAF3EF8F7}"/>
              </a:ext>
            </a:extLst>
          </p:cNvPr>
          <p:cNvSpPr/>
          <p:nvPr/>
        </p:nvSpPr>
        <p:spPr>
          <a:xfrm>
            <a:off x="380999" y="1460559"/>
            <a:ext cx="2844881" cy="1754326"/>
          </a:xfrm>
          <a:prstGeom prst="rect">
            <a:avLst/>
          </a:prstGeom>
          <a:noFill/>
        </p:spPr>
        <p:txBody>
          <a:bodyPr wrap="squar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District</a:t>
            </a:r>
          </a:p>
          <a:p>
            <a:pPr algn="ctr"/>
            <a:r>
              <a:rPr lang="en-US" sz="5400" b="1" dirty="0">
                <a:ln w="22225">
                  <a:solidFill>
                    <a:schemeClr val="accent2"/>
                  </a:solidFill>
                  <a:prstDash val="solid"/>
                </a:ln>
                <a:solidFill>
                  <a:schemeClr val="accent2">
                    <a:lumMod val="40000"/>
                    <a:lumOff val="60000"/>
                  </a:schemeClr>
                </a:solidFill>
              </a:rPr>
              <a:t>Training</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8" name="Picture 7">
            <a:extLst>
              <a:ext uri="{FF2B5EF4-FFF2-40B4-BE49-F238E27FC236}">
                <a16:creationId xmlns:a16="http://schemas.microsoft.com/office/drawing/2014/main" id="{B27F9101-2CB9-4865-9227-C93A90E0AEF9}"/>
              </a:ext>
            </a:extLst>
          </p:cNvPr>
          <p:cNvPicPr>
            <a:picLocks noChangeAspect="1"/>
          </p:cNvPicPr>
          <p:nvPr/>
        </p:nvPicPr>
        <p:blipFill>
          <a:blip r:embed="rId6"/>
          <a:stretch>
            <a:fillRect/>
          </a:stretch>
        </p:blipFill>
        <p:spPr>
          <a:xfrm>
            <a:off x="818735" y="3521938"/>
            <a:ext cx="1828800" cy="1905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10FB0A8-FACC-42CA-AF7A-8F2558614346}"/>
              </a:ext>
            </a:extLst>
          </p:cNvPr>
          <p:cNvSpPr>
            <a:spLocks noGrp="1" noChangeArrowheads="1"/>
          </p:cNvSpPr>
          <p:nvPr>
            <p:ph type="title"/>
          </p:nvPr>
        </p:nvSpPr>
        <p:spPr/>
        <p:txBody>
          <a:bodyPr/>
          <a:lstStyle/>
          <a:p>
            <a:r>
              <a:rPr lang="en-US" altLang="en-US" dirty="0" err="1"/>
              <a:t>Yawgoog</a:t>
            </a:r>
            <a:r>
              <a:rPr lang="en-US" altLang="en-US" dirty="0"/>
              <a:t> Summer Sessions</a:t>
            </a:r>
          </a:p>
        </p:txBody>
      </p:sp>
      <p:pic>
        <p:nvPicPr>
          <p:cNvPr id="3" name="Content Placeholder 2">
            <a:extLst>
              <a:ext uri="{FF2B5EF4-FFF2-40B4-BE49-F238E27FC236}">
                <a16:creationId xmlns:a16="http://schemas.microsoft.com/office/drawing/2014/main" id="{580066C1-CE9F-4548-8183-DE1547CB7696}"/>
              </a:ext>
            </a:extLst>
          </p:cNvPr>
          <p:cNvPicPr>
            <a:picLocks noGrp="1" noChangeAspect="1"/>
          </p:cNvPicPr>
          <p:nvPr>
            <p:ph idx="1"/>
          </p:nvPr>
        </p:nvPicPr>
        <p:blipFill>
          <a:blip r:embed="rId4"/>
          <a:stretch>
            <a:fillRect/>
          </a:stretch>
        </p:blipFill>
        <p:spPr>
          <a:xfrm>
            <a:off x="482125" y="1509945"/>
            <a:ext cx="1956986" cy="1280271"/>
          </a:xfrm>
          <a:prstGeom prst="rect">
            <a:avLst/>
          </a:prstGeom>
        </p:spPr>
      </p:pic>
      <p:sp>
        <p:nvSpPr>
          <p:cNvPr id="4" name="Date Placeholder 3">
            <a:extLst>
              <a:ext uri="{FF2B5EF4-FFF2-40B4-BE49-F238E27FC236}">
                <a16:creationId xmlns:a16="http://schemas.microsoft.com/office/drawing/2014/main" id="{889C30BF-B02C-4EF1-BBFD-68E443A302A2}"/>
              </a:ext>
            </a:extLst>
          </p:cNvPr>
          <p:cNvSpPr>
            <a:spLocks noGrp="1"/>
          </p:cNvSpPr>
          <p:nvPr>
            <p:ph type="dt" sz="quarter" idx="11"/>
          </p:nvPr>
        </p:nvSpPr>
        <p:spPr/>
        <p:txBody>
          <a:bodyPr/>
          <a:lstStyle/>
          <a:p>
            <a:pPr>
              <a:defRPr/>
            </a:pPr>
            <a:r>
              <a:rPr lang="en-US"/>
              <a:t>10/17/18</a:t>
            </a:r>
          </a:p>
        </p:txBody>
      </p:sp>
      <p:sp>
        <p:nvSpPr>
          <p:cNvPr id="25605" name="TextBox 4">
            <a:extLst>
              <a:ext uri="{FF2B5EF4-FFF2-40B4-BE49-F238E27FC236}">
                <a16:creationId xmlns:a16="http://schemas.microsoft.com/office/drawing/2014/main" id="{63639662-2527-44EB-B7E4-087B832B8AA3}"/>
              </a:ext>
            </a:extLst>
          </p:cNvPr>
          <p:cNvSpPr txBox="1">
            <a:spLocks noChangeArrowheads="1"/>
          </p:cNvSpPr>
          <p:nvPr/>
        </p:nvSpPr>
        <p:spPr bwMode="auto">
          <a:xfrm>
            <a:off x="7278688" y="184626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anose="02020603050405020304" pitchFamily="18" charset="0"/>
              <a:buNone/>
            </a:pPr>
            <a:endParaRPr lang="en-US" altLang="en-US"/>
          </a:p>
        </p:txBody>
      </p:sp>
      <p:pic>
        <p:nvPicPr>
          <p:cNvPr id="7" name="Picture 6">
            <a:extLst>
              <a:ext uri="{FF2B5EF4-FFF2-40B4-BE49-F238E27FC236}">
                <a16:creationId xmlns:a16="http://schemas.microsoft.com/office/drawing/2014/main" id="{2E5303B5-2E9F-4C50-8E97-70E2341076C4}"/>
              </a:ext>
            </a:extLst>
          </p:cNvPr>
          <p:cNvPicPr>
            <a:picLocks noChangeAspect="1"/>
          </p:cNvPicPr>
          <p:nvPr/>
        </p:nvPicPr>
        <p:blipFill>
          <a:blip r:embed="rId5"/>
          <a:stretch>
            <a:fillRect/>
          </a:stretch>
        </p:blipFill>
        <p:spPr>
          <a:xfrm>
            <a:off x="452628" y="4114588"/>
            <a:ext cx="8238744" cy="1005840"/>
          </a:xfrm>
          <a:prstGeom prst="rect">
            <a:avLst/>
          </a:prstGeom>
        </p:spPr>
      </p:pic>
      <p:pic>
        <p:nvPicPr>
          <p:cNvPr id="8" name="Picture 7">
            <a:extLst>
              <a:ext uri="{FF2B5EF4-FFF2-40B4-BE49-F238E27FC236}">
                <a16:creationId xmlns:a16="http://schemas.microsoft.com/office/drawing/2014/main" id="{028DBF86-6AB2-4F63-B484-EBAEB0F92EF0}"/>
              </a:ext>
            </a:extLst>
          </p:cNvPr>
          <p:cNvPicPr>
            <a:picLocks noChangeAspect="1"/>
          </p:cNvPicPr>
          <p:nvPr/>
        </p:nvPicPr>
        <p:blipFill>
          <a:blip r:embed="rId6"/>
          <a:stretch>
            <a:fillRect/>
          </a:stretch>
        </p:blipFill>
        <p:spPr>
          <a:xfrm>
            <a:off x="6748864" y="1370746"/>
            <a:ext cx="1426588" cy="1426588"/>
          </a:xfrm>
          <a:prstGeom prst="rect">
            <a:avLst/>
          </a:prstGeom>
        </p:spPr>
      </p:pic>
      <p:pic>
        <p:nvPicPr>
          <p:cNvPr id="9" name="Picture 8">
            <a:extLst>
              <a:ext uri="{FF2B5EF4-FFF2-40B4-BE49-F238E27FC236}">
                <a16:creationId xmlns:a16="http://schemas.microsoft.com/office/drawing/2014/main" id="{A9B47CE4-4688-4571-99B4-45E3DFE02164}"/>
              </a:ext>
            </a:extLst>
          </p:cNvPr>
          <p:cNvPicPr>
            <a:picLocks noChangeAspect="1"/>
          </p:cNvPicPr>
          <p:nvPr/>
        </p:nvPicPr>
        <p:blipFill>
          <a:blip r:embed="rId7"/>
          <a:stretch>
            <a:fillRect/>
          </a:stretch>
        </p:blipFill>
        <p:spPr>
          <a:xfrm>
            <a:off x="452628" y="2993724"/>
            <a:ext cx="8238744" cy="835152"/>
          </a:xfrm>
          <a:prstGeom prst="rect">
            <a:avLst/>
          </a:prstGeom>
        </p:spPr>
      </p:pic>
    </p:spTree>
    <p:extLst>
      <p:ext uri="{BB962C8B-B14F-4D97-AF65-F5344CB8AC3E}">
        <p14:creationId xmlns:p14="http://schemas.microsoft.com/office/powerpoint/2010/main" val="77973038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2400" b="0" i="0" u="none" strike="noStrike" cap="none" normalizeH="0" baseline="0">
            <a:ln>
              <a:noFill/>
            </a:ln>
            <a:solidFill>
              <a:schemeClr val="bg1"/>
            </a:solidFill>
            <a:effectLst/>
            <a:latin typeface="Lucida Grande" charset="0"/>
            <a:ea typeface="ヒラギノ角ゴ Pro W3" charset="0"/>
            <a:cs typeface="ヒラギノ角ゴ Pro W3"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618</TotalTime>
  <Words>1185</Words>
  <Application>Microsoft Office PowerPoint</Application>
  <PresentationFormat>On-screen Show (4:3)</PresentationFormat>
  <Paragraphs>162</Paragraphs>
  <Slides>16</Slides>
  <Notes>16</Notes>
  <HiddenSlides>1</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16</vt:i4>
      </vt:variant>
    </vt:vector>
  </HeadingPairs>
  <TitlesOfParts>
    <vt:vector size="31" baseType="lpstr">
      <vt:lpstr>Lucida Grande</vt:lpstr>
      <vt:lpstr>ヒラギノ角ゴ Pro W3</vt:lpstr>
      <vt:lpstr>Times New Roman</vt:lpstr>
      <vt:lpstr>Arial</vt:lpstr>
      <vt:lpstr>MS PGothic</vt:lpstr>
      <vt:lpstr>Segoe UI</vt:lpstr>
      <vt:lpstr>Calibri</vt:lpstr>
      <vt:lpstr>Trebuchet MS</vt:lpstr>
      <vt:lpstr>Office Theme</vt:lpstr>
      <vt:lpstr>1_Office Theme</vt:lpstr>
      <vt:lpstr>2_Office Theme</vt:lpstr>
      <vt:lpstr>3_Office Theme</vt:lpstr>
      <vt:lpstr>4_Office Theme</vt:lpstr>
      <vt:lpstr>5_Office Theme</vt:lpstr>
      <vt:lpstr>6_Office Theme</vt:lpstr>
      <vt:lpstr>PowerPoint Presentation</vt:lpstr>
      <vt:lpstr>Agenda</vt:lpstr>
      <vt:lpstr>PowerPoint Presentation</vt:lpstr>
      <vt:lpstr>PowerPoint Presentation</vt:lpstr>
      <vt:lpstr>my.Scouting BSA Learning Center</vt:lpstr>
      <vt:lpstr>my.Scouting BSA Learning Center</vt:lpstr>
      <vt:lpstr>my.Scouting BSA Learning Center</vt:lpstr>
      <vt:lpstr>In-Person Training Opportunities</vt:lpstr>
      <vt:lpstr>Yawgoog Summer Sessions</vt:lpstr>
      <vt:lpstr>National Training Opportunities</vt:lpstr>
      <vt:lpstr>Adult Leader Development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Morrow</dc:creator>
  <cp:lastModifiedBy>Saxon, Patrick</cp:lastModifiedBy>
  <cp:revision>84</cp:revision>
  <cp:lastPrinted>1601-01-01T00:00:00Z</cp:lastPrinted>
  <dcterms:created xsi:type="dcterms:W3CDTF">2011-01-11T15:53:32Z</dcterms:created>
  <dcterms:modified xsi:type="dcterms:W3CDTF">2020-03-04T17:10:25Z</dcterms:modified>
</cp:coreProperties>
</file>