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9"/>
  </p:notesMasterIdLst>
  <p:handoutMasterIdLst>
    <p:handoutMasterId r:id="rId30"/>
  </p:handoutMasterIdLst>
  <p:sldIdLst>
    <p:sldId id="256" r:id="rId5"/>
    <p:sldId id="258" r:id="rId6"/>
    <p:sldId id="259" r:id="rId7"/>
    <p:sldId id="260" r:id="rId8"/>
    <p:sldId id="317" r:id="rId9"/>
    <p:sldId id="316" r:id="rId10"/>
    <p:sldId id="334" r:id="rId11"/>
    <p:sldId id="335" r:id="rId12"/>
    <p:sldId id="336" r:id="rId13"/>
    <p:sldId id="337" r:id="rId14"/>
    <p:sldId id="338" r:id="rId15"/>
    <p:sldId id="339" r:id="rId16"/>
    <p:sldId id="306" r:id="rId17"/>
    <p:sldId id="331" r:id="rId18"/>
    <p:sldId id="332" r:id="rId19"/>
    <p:sldId id="333" r:id="rId20"/>
    <p:sldId id="305" r:id="rId21"/>
    <p:sldId id="322" r:id="rId22"/>
    <p:sldId id="318" r:id="rId23"/>
    <p:sldId id="257" r:id="rId24"/>
    <p:sldId id="328" r:id="rId25"/>
    <p:sldId id="288" r:id="rId26"/>
    <p:sldId id="269" r:id="rId27"/>
    <p:sldId id="270" r:id="rId28"/>
  </p:sldIdLst>
  <p:sldSz cx="9144000" cy="6858000" type="letter"/>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705">
          <p15:clr>
            <a:srgbClr val="A4A3A4"/>
          </p15:clr>
        </p15:guide>
        <p15:guide id="2" pos="4216">
          <p15:clr>
            <a:srgbClr val="A4A3A4"/>
          </p15:clr>
        </p15:guide>
      </p15:sldGuideLst>
    </p:ext>
    <p:ext uri="{2D200454-40CA-4A62-9FC3-DE9A4176ACB9}">
      <p15:notesGuideLst xmlns:p15="http://schemas.microsoft.com/office/powerpoint/2012/main">
        <p15:guide id="1" orient="horz" pos="98">
          <p15:clr>
            <a:srgbClr val="A4A3A4"/>
          </p15:clr>
        </p15:guide>
        <p15:guide id="2" pos="47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00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2F5D53-2D05-4243-BECD-49C31EA2381C}" v="5" dt="2020-05-06T12:47:18.52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4" autoAdjust="0"/>
    <p:restoredTop sz="66223" autoAdjust="0"/>
  </p:normalViewPr>
  <p:slideViewPr>
    <p:cSldViewPr snapToGrid="0" snapToObjects="1">
      <p:cViewPr varScale="1">
        <p:scale>
          <a:sx n="69" d="100"/>
          <a:sy n="69" d="100"/>
        </p:scale>
        <p:origin x="1398" y="66"/>
      </p:cViewPr>
      <p:guideLst>
        <p:guide orient="horz" pos="2705"/>
        <p:guide pos="4216"/>
      </p:guideLst>
    </p:cSldViewPr>
  </p:slideViewPr>
  <p:notesTextViewPr>
    <p:cViewPr>
      <p:scale>
        <a:sx n="100" d="100"/>
        <a:sy n="100" d="100"/>
      </p:scale>
      <p:origin x="0" y="0"/>
    </p:cViewPr>
  </p:notesTextViewPr>
  <p:notesViewPr>
    <p:cSldViewPr snapToGrid="0" snapToObjects="1">
      <p:cViewPr varScale="1">
        <p:scale>
          <a:sx n="108" d="100"/>
          <a:sy n="108" d="100"/>
        </p:scale>
        <p:origin x="-2528" y="-104"/>
      </p:cViewPr>
      <p:guideLst>
        <p:guide orient="horz" pos="98"/>
        <p:guide pos="47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ribner, Brian" userId="9d4bccd8-9a03-4412-811d-650208d27a2c" providerId="ADAL" clId="{A82F5D53-2D05-4243-BECD-49C31EA2381C}"/>
    <pc:docChg chg="custSel addSld delSld modSld sldOrd">
      <pc:chgData name="Scribner, Brian" userId="9d4bccd8-9a03-4412-811d-650208d27a2c" providerId="ADAL" clId="{A82F5D53-2D05-4243-BECD-49C31EA2381C}" dt="2020-05-06T12:47:28.263" v="1055" actId="20577"/>
      <pc:docMkLst>
        <pc:docMk/>
      </pc:docMkLst>
      <pc:sldChg chg="modSp mod modNotesTx">
        <pc:chgData name="Scribner, Brian" userId="9d4bccd8-9a03-4412-811d-650208d27a2c" providerId="ADAL" clId="{A82F5D53-2D05-4243-BECD-49C31EA2381C}" dt="2020-05-06T12:44:09.224" v="1045" actId="6549"/>
        <pc:sldMkLst>
          <pc:docMk/>
          <pc:sldMk cId="1829994584" sldId="304"/>
        </pc:sldMkLst>
        <pc:spChg chg="mod">
          <ac:chgData name="Scribner, Brian" userId="9d4bccd8-9a03-4412-811d-650208d27a2c" providerId="ADAL" clId="{A82F5D53-2D05-4243-BECD-49C31EA2381C}" dt="2020-05-06T12:43:46.821" v="1042" actId="1076"/>
          <ac:spMkLst>
            <pc:docMk/>
            <pc:sldMk cId="1829994584" sldId="304"/>
            <ac:spMk id="9" creationId="{00000000-0000-0000-0000-000000000000}"/>
          </ac:spMkLst>
        </pc:spChg>
      </pc:sldChg>
      <pc:sldChg chg="modSp mod modNotesTx">
        <pc:chgData name="Scribner, Brian" userId="9d4bccd8-9a03-4412-811d-650208d27a2c" providerId="ADAL" clId="{A82F5D53-2D05-4243-BECD-49C31EA2381C}" dt="2020-05-06T12:41:20.393" v="1034" actId="20577"/>
        <pc:sldMkLst>
          <pc:docMk/>
          <pc:sldMk cId="2887508636" sldId="313"/>
        </pc:sldMkLst>
        <pc:spChg chg="mod">
          <ac:chgData name="Scribner, Brian" userId="9d4bccd8-9a03-4412-811d-650208d27a2c" providerId="ADAL" clId="{A82F5D53-2D05-4243-BECD-49C31EA2381C}" dt="2020-05-06T12:40:41.105" v="884" actId="1076"/>
          <ac:spMkLst>
            <pc:docMk/>
            <pc:sldMk cId="2887508636" sldId="313"/>
            <ac:spMk id="2" creationId="{00000000-0000-0000-0000-000000000000}"/>
          </ac:spMkLst>
        </pc:spChg>
        <pc:spChg chg="mod">
          <ac:chgData name="Scribner, Brian" userId="9d4bccd8-9a03-4412-811d-650208d27a2c" providerId="ADAL" clId="{A82F5D53-2D05-4243-BECD-49C31EA2381C}" dt="2020-05-06T12:40:05.289" v="882" actId="20577"/>
          <ac:spMkLst>
            <pc:docMk/>
            <pc:sldMk cId="2887508636" sldId="313"/>
            <ac:spMk id="9" creationId="{00000000-0000-0000-0000-000000000000}"/>
          </ac:spMkLst>
        </pc:spChg>
      </pc:sldChg>
      <pc:sldChg chg="del">
        <pc:chgData name="Scribner, Brian" userId="9d4bccd8-9a03-4412-811d-650208d27a2c" providerId="ADAL" clId="{A82F5D53-2D05-4243-BECD-49C31EA2381C}" dt="2020-05-06T12:33:29.171" v="486" actId="2696"/>
        <pc:sldMkLst>
          <pc:docMk/>
          <pc:sldMk cId="285492478" sldId="314"/>
        </pc:sldMkLst>
      </pc:sldChg>
      <pc:sldChg chg="ord">
        <pc:chgData name="Scribner, Brian" userId="9d4bccd8-9a03-4412-811d-650208d27a2c" providerId="ADAL" clId="{A82F5D53-2D05-4243-BECD-49C31EA2381C}" dt="2020-05-06T12:45:52.418" v="1047"/>
        <pc:sldMkLst>
          <pc:docMk/>
          <pc:sldMk cId="749757315" sldId="319"/>
        </pc:sldMkLst>
      </pc:sldChg>
      <pc:sldChg chg="modSp add mod ord modNotesTx">
        <pc:chgData name="Scribner, Brian" userId="9d4bccd8-9a03-4412-811d-650208d27a2c" providerId="ADAL" clId="{A82F5D53-2D05-4243-BECD-49C31EA2381C}" dt="2020-05-06T12:31:16.111" v="485" actId="20577"/>
        <pc:sldMkLst>
          <pc:docMk/>
          <pc:sldMk cId="373579382" sldId="333"/>
        </pc:sldMkLst>
        <pc:spChg chg="mod">
          <ac:chgData name="Scribner, Brian" userId="9d4bccd8-9a03-4412-811d-650208d27a2c" providerId="ADAL" clId="{A82F5D53-2D05-4243-BECD-49C31EA2381C}" dt="2020-05-06T12:26:41.661" v="21" actId="20577"/>
          <ac:spMkLst>
            <pc:docMk/>
            <pc:sldMk cId="373579382" sldId="333"/>
            <ac:spMk id="141" creationId="{00000000-0000-0000-0000-000000000000}"/>
          </ac:spMkLst>
        </pc:spChg>
        <pc:spChg chg="mod">
          <ac:chgData name="Scribner, Brian" userId="9d4bccd8-9a03-4412-811d-650208d27a2c" providerId="ADAL" clId="{A82F5D53-2D05-4243-BECD-49C31EA2381C}" dt="2020-05-06T12:27:52.503" v="57" actId="20577"/>
          <ac:spMkLst>
            <pc:docMk/>
            <pc:sldMk cId="373579382" sldId="333"/>
            <ac:spMk id="142" creationId="{00000000-0000-0000-0000-000000000000}"/>
          </ac:spMkLst>
        </pc:spChg>
      </pc:sldChg>
      <pc:sldChg chg="modSp add mod">
        <pc:chgData name="Scribner, Brian" userId="9d4bccd8-9a03-4412-811d-650208d27a2c" providerId="ADAL" clId="{A82F5D53-2D05-4243-BECD-49C31EA2381C}" dt="2020-05-06T12:47:28.263" v="1055" actId="20577"/>
        <pc:sldMkLst>
          <pc:docMk/>
          <pc:sldMk cId="3603650067" sldId="334"/>
        </pc:sldMkLst>
        <pc:spChg chg="mod">
          <ac:chgData name="Scribner, Brian" userId="9d4bccd8-9a03-4412-811d-650208d27a2c" providerId="ADAL" clId="{A82F5D53-2D05-4243-BECD-49C31EA2381C}" dt="2020-05-06T12:47:28.263" v="1055" actId="20577"/>
          <ac:spMkLst>
            <pc:docMk/>
            <pc:sldMk cId="3603650067" sldId="334"/>
            <ac:spMk id="14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34E87E-4322-DE4D-9D1A-8ED33061BC90}" type="datetimeFigureOut">
              <a:rPr lang="en-US" smtClean="0"/>
              <a:t>5/11/2020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C851F7-4320-4649-B515-0FCA8B2B61AC}" type="slidenum">
              <a:rPr lang="en-US" smtClean="0"/>
              <a:t>‹#›</a:t>
            </a:fld>
            <a:endParaRPr lang="en-US"/>
          </a:p>
        </p:txBody>
      </p:sp>
    </p:spTree>
    <p:extLst>
      <p:ext uri="{BB962C8B-B14F-4D97-AF65-F5344CB8AC3E}">
        <p14:creationId xmlns:p14="http://schemas.microsoft.com/office/powerpoint/2010/main" val="260005142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8T17:06:26.1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2165 1,'1996'0,"-1956"-1,1 2,-1 2,0 2,26 7,-54-9,-1 0,1 0,-1 2,0-1,0 1,-1 1,0 0,0 0,0 1,-1 0,0 1,0 0,-1 0,0 1,0 0,-1 0,6 11,7 14,-1 1,-2 1,-1 0,-2 1,0 8,-13-41,0 0,-1-1,1 1,-1 0,0 0,0 0,0 0,-1 0,1-1,-1 1,0 0,0 0,0-1,0 1,-1-1,0 1,-1 2,-1-1,0 0,0 0,0 0,-1-1,1 0,-1 0,0 0,0-1,-1 1,-2 0,-14 6,1-1,-1-1,-1-1,1-1,-12 1,-34 4,0-2,0-3,-2-4,-209-5,90 0,-2321 3,2427-2,0-2,0-5,-41-10,42 6,0 4,0 4,0 3,-23 5,76 0,0 1,1 1,-1 2,2 1,-1 1,-24 12,24-10,5-3,11-4,0 1,1 0,-1 0,1 1,0 0,-4 4,11-6,1-1,-1 1,0 0,1 0,0 0,0 1,0-1,1 1,-1 0,1 0,0-1,1 1,-1 1,1-1,0 0,0 0,1 3,-1-1,1 0,0 1,1-1,-1 0,1 0,1 0,0 0,0 0,0 0,1 0,0 0,0-1,0 1,1-1,0 0,0 0,1-1,0 1,0-1,4 4,16 12,1 0,0-2,1-1,7 2,12 9,-4 0,2-3,1-1,19 6,-43-23,0-1,1 0,-1-1,1-2,1 0,-1-2,0 0,1-1,1-1,61-7,10-4,-8 0,5 4,206 7,47-3,-313-1,1-1,-1-1,0-2,5-3,68-15,5 11,1 5,57 5,-43 1,106-16,-81 1,137 2,155 19,-153 1,-171-1,-42 1,0-3,72-11,-42-13,-77 16,0 1,0 1,0 2,1 1,44-4,57-14,-54 8,51-2,298 11,-405 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8T17:07:38.7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8T17:07:44.11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6" name="Shape 106"/>
          <p:cNvSpPr>
            <a:spLocks noGrp="1" noRot="1" noChangeAspect="1"/>
          </p:cNvSpPr>
          <p:nvPr>
            <p:ph type="sldImg"/>
          </p:nvPr>
        </p:nvSpPr>
        <p:spPr>
          <a:xfrm>
            <a:off x="1828800" y="685800"/>
            <a:ext cx="3200400" cy="2400300"/>
          </a:xfrm>
          <a:prstGeom prst="rect">
            <a:avLst/>
          </a:prstGeom>
        </p:spPr>
        <p:txBody>
          <a:bodyPr/>
          <a:lstStyle/>
          <a:p>
            <a:endParaRPr/>
          </a:p>
        </p:txBody>
      </p:sp>
      <p:sp>
        <p:nvSpPr>
          <p:cNvPr id="107" name="Shape 107"/>
          <p:cNvSpPr>
            <a:spLocks noGrp="1"/>
          </p:cNvSpPr>
          <p:nvPr>
            <p:ph type="body" sz="quarter" idx="1"/>
          </p:nvPr>
        </p:nvSpPr>
        <p:spPr>
          <a:xfrm>
            <a:off x="914400" y="3187424"/>
            <a:ext cx="5029200" cy="5270776"/>
          </a:xfrm>
          <a:prstGeom prst="rect">
            <a:avLst/>
          </a:prstGeom>
        </p:spPr>
        <p:txBody>
          <a:bodyPr/>
          <a:lstStyle/>
          <a:p>
            <a:endParaRPr dirty="0"/>
          </a:p>
        </p:txBody>
      </p:sp>
    </p:spTree>
    <p:extLst>
      <p:ext uri="{BB962C8B-B14F-4D97-AF65-F5344CB8AC3E}">
        <p14:creationId xmlns:p14="http://schemas.microsoft.com/office/powerpoint/2010/main" val="690117634"/>
      </p:ext>
    </p:extLst>
  </p:cSld>
  <p:clrMap bg1="lt1" tx1="dk1" bg2="lt2" tx2="dk2" accent1="accent1" accent2="accent2" accent3="accent3" accent4="accent4" accent5="accent5" accent6="accent6" hlink="hlink" folHlink="folHlink"/>
  <p:notesStyle>
    <a:lvl1pPr defTabSz="457200" latinLnBrk="0">
      <a:spcBef>
        <a:spcPts val="400"/>
      </a:spcBef>
      <a:defRPr sz="1200">
        <a:latin typeface="Arial"/>
        <a:ea typeface="+mj-ea"/>
        <a:cs typeface="Arial"/>
        <a:sym typeface="Calibri"/>
      </a:defRPr>
    </a:lvl1pPr>
    <a:lvl2pPr indent="228600" defTabSz="457200" latinLnBrk="0">
      <a:spcBef>
        <a:spcPts val="400"/>
      </a:spcBef>
      <a:defRPr sz="1200">
        <a:latin typeface="+mj-lt"/>
        <a:ea typeface="+mj-ea"/>
        <a:cs typeface="+mj-cs"/>
        <a:sym typeface="Calibri"/>
      </a:defRPr>
    </a:lvl2pPr>
    <a:lvl3pPr indent="457200" defTabSz="457200" latinLnBrk="0">
      <a:spcBef>
        <a:spcPts val="400"/>
      </a:spcBef>
      <a:defRPr sz="1200">
        <a:latin typeface="+mj-lt"/>
        <a:ea typeface="+mj-ea"/>
        <a:cs typeface="+mj-cs"/>
        <a:sym typeface="Calibri"/>
      </a:defRPr>
    </a:lvl3pPr>
    <a:lvl4pPr indent="685800" defTabSz="457200" latinLnBrk="0">
      <a:spcBef>
        <a:spcPts val="400"/>
      </a:spcBef>
      <a:defRPr sz="1200">
        <a:latin typeface="+mj-lt"/>
        <a:ea typeface="+mj-ea"/>
        <a:cs typeface="+mj-cs"/>
        <a:sym typeface="Calibri"/>
      </a:defRPr>
    </a:lvl4pPr>
    <a:lvl5pPr indent="914400" defTabSz="457200" latinLnBrk="0">
      <a:spcBef>
        <a:spcPts val="400"/>
      </a:spcBef>
      <a:defRPr sz="1200">
        <a:latin typeface="+mj-lt"/>
        <a:ea typeface="+mj-ea"/>
        <a:cs typeface="+mj-cs"/>
        <a:sym typeface="Calibri"/>
      </a:defRPr>
    </a:lvl5pPr>
    <a:lvl6pPr indent="1143000" defTabSz="457200" latinLnBrk="0">
      <a:spcBef>
        <a:spcPts val="400"/>
      </a:spcBef>
      <a:defRPr sz="1200">
        <a:latin typeface="+mj-lt"/>
        <a:ea typeface="+mj-ea"/>
        <a:cs typeface="+mj-cs"/>
        <a:sym typeface="Calibri"/>
      </a:defRPr>
    </a:lvl6pPr>
    <a:lvl7pPr indent="1371600" defTabSz="457200" latinLnBrk="0">
      <a:spcBef>
        <a:spcPts val="400"/>
      </a:spcBef>
      <a:defRPr sz="1200">
        <a:latin typeface="+mj-lt"/>
        <a:ea typeface="+mj-ea"/>
        <a:cs typeface="+mj-cs"/>
        <a:sym typeface="Calibri"/>
      </a:defRPr>
    </a:lvl7pPr>
    <a:lvl8pPr indent="1600200" defTabSz="457200" latinLnBrk="0">
      <a:spcBef>
        <a:spcPts val="400"/>
      </a:spcBef>
      <a:defRPr sz="1200">
        <a:latin typeface="+mj-lt"/>
        <a:ea typeface="+mj-ea"/>
        <a:cs typeface="+mj-cs"/>
        <a:sym typeface="Calibri"/>
      </a:defRPr>
    </a:lvl8pPr>
    <a:lvl9pPr indent="1828800" defTabSz="457200" latinLnBrk="0">
      <a:spcBef>
        <a:spcPts val="400"/>
      </a:spcBef>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7705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Guide to Safe Scouting</a:t>
            </a:r>
          </a:p>
          <a:p>
            <a:endParaRPr lang="en-US" dirty="0"/>
          </a:p>
          <a:p>
            <a:r>
              <a:rPr lang="en-US" dirty="0"/>
              <a:t>You can get the Guide to Safe Scouting in print or as a </a:t>
            </a:r>
            <a:r>
              <a:rPr lang="en-US" dirty="0" err="1"/>
              <a:t>pdf</a:t>
            </a:r>
            <a:r>
              <a:rPr lang="en-US" dirty="0"/>
              <a:t> download which is up-to-date as of August 2019 or you can utilize the online version,</a:t>
            </a:r>
            <a:r>
              <a:rPr lang="en-US" baseline="0" dirty="0"/>
              <a:t> which is the most up-to-date version.</a:t>
            </a:r>
          </a:p>
          <a:p>
            <a:endParaRPr lang="en-US" baseline="0" dirty="0"/>
          </a:p>
          <a:p>
            <a:r>
              <a:rPr lang="en-US" baseline="0" dirty="0"/>
              <a:t>In either version you’ll find The BSA’s Commitment to Safety which highlights five things you as a volunteer can do to create a safe and healthy Scouting environment.</a:t>
            </a:r>
          </a:p>
          <a:p>
            <a:pPr marL="171450" indent="-171450">
              <a:buFont typeface="Arial"/>
              <a:buChar char="•"/>
            </a:pPr>
            <a:r>
              <a:rPr lang="en-US" baseline="0" dirty="0"/>
              <a:t>Know and executing the BSA program as contained in its’ publications</a:t>
            </a:r>
          </a:p>
          <a:p>
            <a:pPr marL="171450" indent="-171450">
              <a:buFont typeface="Arial"/>
              <a:buChar char="•"/>
            </a:pPr>
            <a:r>
              <a:rPr lang="en-US" baseline="0" dirty="0"/>
              <a:t>Plan tours, activities, and events with vigilance</a:t>
            </a:r>
          </a:p>
          <a:p>
            <a:pPr marL="171450" indent="-171450">
              <a:buFont typeface="Arial"/>
              <a:buChar char="•"/>
            </a:pPr>
            <a:r>
              <a:rPr lang="en-US" baseline="0" dirty="0"/>
              <a:t>Set the example for safe behavior and equipment use during program</a:t>
            </a:r>
          </a:p>
          <a:p>
            <a:pPr marL="171450" indent="-171450">
              <a:buFont typeface="Arial"/>
              <a:buChar char="•"/>
            </a:pPr>
            <a:r>
              <a:rPr lang="en-US" baseline="0" dirty="0"/>
              <a:t>Engage and educate participants in discussions about hazards and risks</a:t>
            </a:r>
          </a:p>
          <a:p>
            <a:pPr marL="171450" indent="-171450">
              <a:buFont typeface="Arial"/>
              <a:buChar char="•"/>
            </a:pPr>
            <a:r>
              <a:rPr lang="en-US" baseline="0" dirty="0"/>
              <a:t>Report incidents in a timely manner</a:t>
            </a:r>
            <a:endParaRPr lang="en-US" dirty="0"/>
          </a:p>
        </p:txBody>
      </p:sp>
    </p:spTree>
    <p:extLst>
      <p:ext uri="{BB962C8B-B14F-4D97-AF65-F5344CB8AC3E}">
        <p14:creationId xmlns:p14="http://schemas.microsoft.com/office/powerpoint/2010/main" val="2683402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Guide to Safe Scouting</a:t>
            </a:r>
          </a:p>
          <a:p>
            <a:endParaRPr lang="en-US" dirty="0"/>
          </a:p>
          <a:p>
            <a:r>
              <a:rPr lang="en-US" dirty="0"/>
              <a:t>Here is the table of contents</a:t>
            </a:r>
            <a:r>
              <a:rPr lang="en-US" baseline="0" dirty="0"/>
              <a:t> for the Guide to Safe Scouting. As you can see it covers a range of topics. The link to the online version is at the bottom of the slide. From there you can also download the most current </a:t>
            </a:r>
            <a:r>
              <a:rPr lang="en-US" baseline="0" dirty="0" err="1"/>
              <a:t>pdf</a:t>
            </a:r>
            <a:r>
              <a:rPr lang="en-US" baseline="0" dirty="0"/>
              <a:t> version.</a:t>
            </a:r>
            <a:endParaRPr lang="en-US" dirty="0"/>
          </a:p>
        </p:txBody>
      </p:sp>
    </p:spTree>
    <p:extLst>
      <p:ext uri="{BB962C8B-B14F-4D97-AF65-F5344CB8AC3E}">
        <p14:creationId xmlns:p14="http://schemas.microsoft.com/office/powerpoint/2010/main" val="3209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Guide to Safe Scouting</a:t>
            </a:r>
          </a:p>
          <a:p>
            <a:endParaRPr lang="en-US" dirty="0"/>
          </a:p>
          <a:p>
            <a:r>
              <a:rPr lang="en-US" dirty="0"/>
              <a:t>In the unfortunate event an incident does</a:t>
            </a:r>
            <a:r>
              <a:rPr lang="en-US" baseline="0" dirty="0"/>
              <a:t> happen at a Scouting meeting, activity, or event, make sure you report it to your district executive and the council office.</a:t>
            </a:r>
          </a:p>
          <a:p>
            <a:endParaRPr lang="en-US" baseline="0" dirty="0"/>
          </a:p>
          <a:p>
            <a:r>
              <a:rPr lang="en-US" baseline="0" dirty="0"/>
              <a:t>You can utilize the appropriate form from the appendix in the Guide to Safe Scouting or file an incident report through the BSA website: </a:t>
            </a:r>
            <a:r>
              <a:rPr lang="en-US" baseline="0" dirty="0" err="1"/>
              <a:t>www.scouting.org</a:t>
            </a:r>
            <a:r>
              <a:rPr lang="en-US" baseline="0" dirty="0"/>
              <a:t>/health-and-safety/incident-report/.</a:t>
            </a:r>
          </a:p>
          <a:p>
            <a:endParaRPr lang="en-US" baseline="0" dirty="0"/>
          </a:p>
          <a:p>
            <a:r>
              <a:rPr lang="en-US" baseline="0" dirty="0"/>
              <a:t>An incident report should be </a:t>
            </a:r>
            <a:r>
              <a:rPr lang="en-US" baseline="0"/>
              <a:t>filed out </a:t>
            </a:r>
            <a:r>
              <a:rPr lang="en-US" baseline="0" dirty="0"/>
              <a:t>for events or allegations of injury, illness, or property damage, including employment and directors and officer’s issues. </a:t>
            </a:r>
          </a:p>
          <a:p>
            <a:r>
              <a:rPr lang="en-US" baseline="0" dirty="0"/>
              <a:t>The near-miss report form should be used when there was the potential for an injury, illness, or damage to occur but did not.</a:t>
            </a:r>
            <a:endParaRPr lang="en-US" dirty="0"/>
          </a:p>
        </p:txBody>
      </p:sp>
    </p:spTree>
    <p:extLst>
      <p:ext uri="{BB962C8B-B14F-4D97-AF65-F5344CB8AC3E}">
        <p14:creationId xmlns:p14="http://schemas.microsoft.com/office/powerpoint/2010/main" val="3209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pPr>
              <a:defRPr b="1"/>
            </a:pPr>
            <a:endParaRPr lang="en-US" b="0" dirty="0"/>
          </a:p>
          <a:p>
            <a:pPr>
              <a:defRPr b="1"/>
            </a:pPr>
            <a:r>
              <a:rPr lang="en-US" b="0" dirty="0"/>
              <a:t>Questions?</a:t>
            </a:r>
          </a:p>
        </p:txBody>
      </p:sp>
    </p:spTree>
    <p:extLst>
      <p:ext uri="{BB962C8B-B14F-4D97-AF65-F5344CB8AC3E}">
        <p14:creationId xmlns:p14="http://schemas.microsoft.com/office/powerpoint/2010/main" val="3209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prstGeom prst="rect">
            <a:avLst/>
          </a:prstGeom>
        </p:spPr>
        <p:txBody>
          <a:bodyPr/>
          <a:lstStyle/>
          <a:p>
            <a:endParaRPr/>
          </a:p>
        </p:txBody>
      </p:sp>
      <p:sp>
        <p:nvSpPr>
          <p:cNvPr id="145" name="Shape 145"/>
          <p:cNvSpPr>
            <a:spLocks noGrp="1"/>
          </p:cNvSpPr>
          <p:nvPr>
            <p:ph type="body" sz="quarter" idx="1"/>
          </p:nvPr>
        </p:nvSpPr>
        <p:spPr>
          <a:prstGeom prst="rect">
            <a:avLst/>
          </a:prstGeom>
        </p:spPr>
        <p:txBody>
          <a:bodyPr/>
          <a:lstStyle/>
          <a:p>
            <a:pPr>
              <a:defRPr b="1"/>
            </a:pPr>
            <a:r>
              <a:rPr lang="en-US" b="0" i="0" dirty="0" smtClean="0">
                <a:latin typeface="Arial"/>
                <a:cs typeface="Arial"/>
              </a:rPr>
              <a:t>.Patty </a:t>
            </a:r>
            <a:r>
              <a:rPr lang="en-US" b="0" i="0" dirty="0" err="1" smtClean="0">
                <a:latin typeface="Arial"/>
                <a:cs typeface="Arial"/>
              </a:rPr>
              <a:t>Gomm</a:t>
            </a:r>
            <a:r>
              <a:rPr lang="en-US" b="0" i="0" dirty="0" smtClean="0">
                <a:latin typeface="Arial"/>
                <a:cs typeface="Arial"/>
              </a:rPr>
              <a:t> presenting</a:t>
            </a:r>
            <a:endParaRPr lang="en-US" b="0" i="0" dirty="0">
              <a:latin typeface="Arial"/>
              <a:cs typeface="Arial"/>
            </a:endParaRPr>
          </a:p>
        </p:txBody>
      </p:sp>
    </p:spTree>
    <p:extLst>
      <p:ext uri="{BB962C8B-B14F-4D97-AF65-F5344CB8AC3E}">
        <p14:creationId xmlns:p14="http://schemas.microsoft.com/office/powerpoint/2010/main" val="1511317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Bob to add comments here</a:t>
            </a:r>
          </a:p>
        </p:txBody>
      </p:sp>
    </p:spTree>
    <p:extLst>
      <p:ext uri="{BB962C8B-B14F-4D97-AF65-F5344CB8AC3E}">
        <p14:creationId xmlns:p14="http://schemas.microsoft.com/office/powerpoint/2010/main" val="3209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Roger to add comments here</a:t>
            </a:r>
          </a:p>
        </p:txBody>
      </p:sp>
    </p:spTree>
    <p:extLst>
      <p:ext uri="{BB962C8B-B14F-4D97-AF65-F5344CB8AC3E}">
        <p14:creationId xmlns:p14="http://schemas.microsoft.com/office/powerpoint/2010/main" val="1525800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pPr>
              <a:defRPr b="1"/>
            </a:pPr>
            <a:endParaRPr lang="en-US" b="0" dirty="0"/>
          </a:p>
          <a:p>
            <a:pPr>
              <a:defRPr b="1"/>
            </a:pPr>
            <a:r>
              <a:rPr lang="en-US" b="0" dirty="0"/>
              <a:t>Questions?</a:t>
            </a:r>
          </a:p>
        </p:txBody>
      </p:sp>
    </p:spTree>
    <p:extLst>
      <p:ext uri="{BB962C8B-B14F-4D97-AF65-F5344CB8AC3E}">
        <p14:creationId xmlns:p14="http://schemas.microsoft.com/office/powerpoint/2010/main" val="3209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pPr>
              <a:defRPr b="1"/>
            </a:pPr>
            <a:r>
              <a:t>Commissioner’s Minute – Two minutes</a:t>
            </a:r>
          </a:p>
          <a:p>
            <a:r>
              <a:t>This is the chance for the assistant district commissioner for roundtable, or others as appropriate, to give a meaningful thought regarding a point of the Scout Law, or other significant and uplifting message. The Commissioner’s Minute helps bring the general session to a close and transition to the program-specific breakouts. Explain that the next session will begin in a few minutes, and point out the locations. </a:t>
            </a:r>
          </a:p>
        </p:txBody>
      </p:sp>
    </p:spTree>
    <p:extLst>
      <p:ext uri="{BB962C8B-B14F-4D97-AF65-F5344CB8AC3E}">
        <p14:creationId xmlns:p14="http://schemas.microsoft.com/office/powerpoint/2010/main" val="870042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prstGeom prst="rect">
            <a:avLst/>
          </a:prstGeom>
        </p:spPr>
        <p:txBody>
          <a:bodyPr/>
          <a:lstStyle/>
          <a:p>
            <a:endParaRPr/>
          </a:p>
        </p:txBody>
      </p:sp>
      <p:sp>
        <p:nvSpPr>
          <p:cNvPr id="196" name="Shape 196"/>
          <p:cNvSpPr>
            <a:spLocks noGrp="1"/>
          </p:cNvSpPr>
          <p:nvPr>
            <p:ph type="body" sz="quarter" idx="1"/>
          </p:nvPr>
        </p:nvSpPr>
        <p:spPr>
          <a:prstGeom prst="rect">
            <a:avLst/>
          </a:prstGeom>
        </p:spPr>
        <p:txBody>
          <a:bodyPr/>
          <a:lstStyle>
            <a:lvl1pPr>
              <a:defRPr b="1"/>
            </a:lvl1pPr>
          </a:lstStyle>
          <a:p>
            <a:r>
              <a:t>Five minute to move to program areas</a:t>
            </a:r>
          </a:p>
        </p:txBody>
      </p:sp>
    </p:spTree>
    <p:extLst>
      <p:ext uri="{BB962C8B-B14F-4D97-AF65-F5344CB8AC3E}">
        <p14:creationId xmlns:p14="http://schemas.microsoft.com/office/powerpoint/2010/main" val="1954747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prstGeom prst="rect">
            <a:avLst/>
          </a:prstGeom>
        </p:spPr>
        <p:txBody>
          <a:bodyPr/>
          <a:lstStyle/>
          <a:p>
            <a:endParaRPr/>
          </a:p>
        </p:txBody>
      </p:sp>
      <p:sp>
        <p:nvSpPr>
          <p:cNvPr id="121" name="Shape 121"/>
          <p:cNvSpPr>
            <a:spLocks noGrp="1"/>
          </p:cNvSpPr>
          <p:nvPr>
            <p:ph type="body" sz="quarter" idx="1"/>
          </p:nvPr>
        </p:nvSpPr>
        <p:spPr>
          <a:prstGeom prst="rect">
            <a:avLst/>
          </a:prstGeom>
        </p:spPr>
        <p:txBody>
          <a:bodyPr/>
          <a:lstStyle/>
          <a:p>
            <a:pPr>
              <a:defRPr b="1"/>
            </a:pPr>
            <a:r>
              <a:rPr dirty="0"/>
              <a:t>Welcome – One minute</a:t>
            </a:r>
          </a:p>
          <a:p>
            <a:r>
              <a:rPr dirty="0"/>
              <a:t>A program-specific roundtable commissioner or assistant district commissioner for roundtables calls the meeting to order and starts welcoming all participants to the meeting. Start on time. It is unfair to those who arrived on time to have to wait. Beginning with an enthusiastic greeting will set the tone for a fun evening of learning and fellowship. </a:t>
            </a:r>
          </a:p>
        </p:txBody>
      </p:sp>
    </p:spTree>
    <p:extLst>
      <p:ext uri="{BB962C8B-B14F-4D97-AF65-F5344CB8AC3E}">
        <p14:creationId xmlns:p14="http://schemas.microsoft.com/office/powerpoint/2010/main" val="2324723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a:defRPr b="1"/>
            </a:pPr>
            <a:r>
              <a:rPr dirty="0"/>
              <a:t>Prayer – </a:t>
            </a:r>
            <a:r>
              <a:rPr lang="en-US" dirty="0" smtClean="0"/>
              <a:t>Rebecca</a:t>
            </a:r>
            <a:endParaRPr dirty="0"/>
          </a:p>
          <a:p>
            <a:r>
              <a:rPr dirty="0"/>
              <a:t>In keeping with the Scout’s duty to God, include a nonsectarian prayer in the general opening session. As some people aren’t comfortable praying in public, ensure success by asking a team member or participant in advance to offer the prayer. Begin with an appropriate introduction such as “prepare yourself for prayer</a:t>
            </a:r>
            <a:r>
              <a:rPr lang="en-US" dirty="0"/>
              <a:t> or reflection</a:t>
            </a:r>
            <a:r>
              <a:rPr dirty="0"/>
              <a:t> as is your custom.” </a:t>
            </a:r>
            <a:endParaRPr lang="en-US" dirty="0"/>
          </a:p>
          <a:p>
            <a:endParaRPr lang="en-US" dirty="0"/>
          </a:p>
          <a:p>
            <a:r>
              <a:rPr lang="en-US" dirty="0"/>
              <a:t>Images shown:</a:t>
            </a:r>
          </a:p>
          <a:p>
            <a:r>
              <a:rPr lang="en-US" dirty="0"/>
              <a:t>Star of David</a:t>
            </a:r>
            <a:r>
              <a:rPr lang="en-US" baseline="0" dirty="0"/>
              <a:t> (Judaism), Christian Cross (Christianity), Star &amp; Crescent (Islam)</a:t>
            </a:r>
          </a:p>
          <a:p>
            <a:r>
              <a:rPr lang="en-US" baseline="0" dirty="0"/>
              <a:t>Flaming Chalice (Unitarian Universalism), </a:t>
            </a:r>
            <a:r>
              <a:rPr lang="en-US" baseline="0" dirty="0" err="1"/>
              <a:t>Faravahar</a:t>
            </a:r>
            <a:r>
              <a:rPr lang="en-US" baseline="0" dirty="0"/>
              <a:t> (Zoroastrianism)</a:t>
            </a:r>
          </a:p>
          <a:p>
            <a:r>
              <a:rPr lang="en-US" baseline="0" dirty="0"/>
              <a:t>9-pointed Star (</a:t>
            </a:r>
            <a:r>
              <a:rPr lang="en-US" baseline="0" dirty="0" err="1"/>
              <a:t>Bahá’i</a:t>
            </a:r>
            <a:r>
              <a:rPr lang="en-US" baseline="0" dirty="0"/>
              <a:t>), Wheel of Dharma (Buddhism), Om (Hinduism), </a:t>
            </a:r>
            <a:r>
              <a:rPr lang="en-US" baseline="0" dirty="0" err="1"/>
              <a:t>Taijitu</a:t>
            </a:r>
            <a:r>
              <a:rPr lang="en-US" baseline="0" dirty="0"/>
              <a:t> (Taoism)</a:t>
            </a:r>
            <a:endParaRPr dirty="0"/>
          </a:p>
        </p:txBody>
      </p:sp>
    </p:spTree>
    <p:extLst>
      <p:ext uri="{BB962C8B-B14F-4D97-AF65-F5344CB8AC3E}">
        <p14:creationId xmlns:p14="http://schemas.microsoft.com/office/powerpoint/2010/main" val="2622708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prstGeom prst="rect">
            <a:avLst/>
          </a:prstGeom>
        </p:spPr>
        <p:txBody>
          <a:bodyPr/>
          <a:lstStyle/>
          <a:p>
            <a:endParaRPr/>
          </a:p>
        </p:txBody>
      </p:sp>
      <p:sp>
        <p:nvSpPr>
          <p:cNvPr id="133" name="Shape 133"/>
          <p:cNvSpPr>
            <a:spLocks noGrp="1"/>
          </p:cNvSpPr>
          <p:nvPr>
            <p:ph type="body" sz="quarter" idx="1"/>
          </p:nvPr>
        </p:nvSpPr>
        <p:spPr>
          <a:prstGeom prst="rect">
            <a:avLst/>
          </a:prstGeom>
        </p:spPr>
        <p:txBody>
          <a:bodyPr/>
          <a:lstStyle/>
          <a:p>
            <a:pPr>
              <a:defRPr b="1"/>
            </a:pPr>
            <a:endParaRPr dirty="0"/>
          </a:p>
        </p:txBody>
      </p:sp>
    </p:spTree>
    <p:extLst>
      <p:ext uri="{BB962C8B-B14F-4D97-AF65-F5344CB8AC3E}">
        <p14:creationId xmlns:p14="http://schemas.microsoft.com/office/powerpoint/2010/main" val="3332862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latin typeface="Arial"/>
                <a:cs typeface="Arial"/>
              </a:rPr>
              <a:t>Summer camp update</a:t>
            </a:r>
            <a:endParaRPr lang="en-US" b="0" i="0" dirty="0">
              <a:latin typeface="Arial"/>
              <a:cs typeface="Arial"/>
            </a:endParaRPr>
          </a:p>
          <a:p>
            <a:r>
              <a:rPr lang="en-US" baseline="0" dirty="0"/>
              <a:t>Tom Sisson to give an update on changes that will be made to Summer camps this year</a:t>
            </a:r>
          </a:p>
          <a:p>
            <a:pPr marL="171450" indent="-171450">
              <a:buFontTx/>
              <a:buChar char="-"/>
            </a:pPr>
            <a:endParaRPr lang="en-US" baseline="0" dirty="0"/>
          </a:p>
        </p:txBody>
      </p:sp>
    </p:spTree>
    <p:extLst>
      <p:ext uri="{BB962C8B-B14F-4D97-AF65-F5344CB8AC3E}">
        <p14:creationId xmlns:p14="http://schemas.microsoft.com/office/powerpoint/2010/main" val="1546975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prstGeom prst="rect">
            <a:avLst/>
          </a:prstGeom>
        </p:spPr>
        <p:txBody>
          <a:bodyPr/>
          <a:lstStyle/>
          <a:p>
            <a:endParaRPr/>
          </a:p>
        </p:txBody>
      </p:sp>
      <p:sp>
        <p:nvSpPr>
          <p:cNvPr id="145" name="Shape 145"/>
          <p:cNvSpPr>
            <a:spLocks noGrp="1"/>
          </p:cNvSpPr>
          <p:nvPr>
            <p:ph type="body" sz="quarter" idx="1"/>
          </p:nvPr>
        </p:nvSpPr>
        <p:spPr>
          <a:prstGeom prst="rect">
            <a:avLst/>
          </a:prstGeom>
        </p:spPr>
        <p:txBody>
          <a:bodyPr/>
          <a:lstStyle/>
          <a:p>
            <a:pPr>
              <a:defRPr b="1"/>
            </a:pPr>
            <a:endParaRPr lang="en-US" b="0" dirty="0"/>
          </a:p>
        </p:txBody>
      </p:sp>
    </p:spTree>
    <p:extLst>
      <p:ext uri="{BB962C8B-B14F-4D97-AF65-F5344CB8AC3E}">
        <p14:creationId xmlns:p14="http://schemas.microsoft.com/office/powerpoint/2010/main" val="3373935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prstGeom prst="rect">
            <a:avLst/>
          </a:prstGeom>
        </p:spPr>
        <p:txBody>
          <a:bodyPr/>
          <a:lstStyle/>
          <a:p>
            <a:endParaRPr/>
          </a:p>
        </p:txBody>
      </p:sp>
      <p:sp>
        <p:nvSpPr>
          <p:cNvPr id="145" name="Shape 145"/>
          <p:cNvSpPr>
            <a:spLocks noGrp="1"/>
          </p:cNvSpPr>
          <p:nvPr>
            <p:ph type="body" sz="quarter" idx="1"/>
          </p:nvPr>
        </p:nvSpPr>
        <p:spPr>
          <a:prstGeom prst="rect">
            <a:avLst/>
          </a:prstGeom>
        </p:spPr>
        <p:txBody>
          <a:bodyPr/>
          <a:lstStyle/>
          <a:p>
            <a:pPr>
              <a:defRPr b="1"/>
            </a:pPr>
            <a:endParaRPr lang="en-US" b="0" dirty="0"/>
          </a:p>
        </p:txBody>
      </p:sp>
    </p:spTree>
    <p:extLst>
      <p:ext uri="{BB962C8B-B14F-4D97-AF65-F5344CB8AC3E}">
        <p14:creationId xmlns:p14="http://schemas.microsoft.com/office/powerpoint/2010/main" val="4138780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prstGeom prst="rect">
            <a:avLst/>
          </a:prstGeom>
        </p:spPr>
        <p:txBody>
          <a:bodyPr/>
          <a:lstStyle/>
          <a:p>
            <a:endParaRPr/>
          </a:p>
        </p:txBody>
      </p:sp>
      <p:sp>
        <p:nvSpPr>
          <p:cNvPr id="145" name="Shape 145"/>
          <p:cNvSpPr>
            <a:spLocks noGrp="1"/>
          </p:cNvSpPr>
          <p:nvPr>
            <p:ph type="body" sz="quarter" idx="1"/>
          </p:nvPr>
        </p:nvSpPr>
        <p:spPr>
          <a:prstGeom prst="rect">
            <a:avLst/>
          </a:prstGeom>
        </p:spPr>
        <p:txBody>
          <a:bodyPr/>
          <a:lstStyle/>
          <a:p>
            <a:pPr>
              <a:defRPr b="1"/>
            </a:pPr>
            <a:r>
              <a:rPr dirty="0"/>
              <a:t>Big Rock Training Topic – </a:t>
            </a:r>
            <a:r>
              <a:rPr lang="en-US" dirty="0"/>
              <a:t>Five - ten</a:t>
            </a:r>
            <a:r>
              <a:rPr dirty="0"/>
              <a:t> minutes</a:t>
            </a:r>
            <a:endParaRPr lang="en-US" dirty="0"/>
          </a:p>
          <a:p>
            <a:pPr>
              <a:defRPr b="1"/>
            </a:pPr>
            <a:endParaRPr lang="en-US" b="0" dirty="0"/>
          </a:p>
          <a:p>
            <a:pPr>
              <a:defRPr b="1"/>
            </a:pPr>
            <a:r>
              <a:rPr lang="en-US" b="0" dirty="0"/>
              <a:t>The Guide to Safe Scouting, some call it the Book of NO! </a:t>
            </a:r>
          </a:p>
          <a:p>
            <a:pPr>
              <a:defRPr b="1"/>
            </a:pPr>
            <a:endParaRPr lang="en-US" b="0" dirty="0"/>
          </a:p>
          <a:p>
            <a:pPr>
              <a:defRPr b="1"/>
            </a:pPr>
            <a:r>
              <a:rPr lang="en-US" b="0" dirty="0"/>
              <a:t>I think a quote from Baden-Powell’s 1914 book </a:t>
            </a:r>
            <a:r>
              <a:rPr lang="en-US" b="0" i="1" dirty="0"/>
              <a:t>Quick Training for War</a:t>
            </a:r>
            <a:r>
              <a:rPr lang="en-US" b="0" dirty="0"/>
              <a:t> is a better description as to how to think of the Guide to Safe Scouting.</a:t>
            </a:r>
          </a:p>
          <a:p>
            <a:pPr>
              <a:defRPr b="1"/>
            </a:pPr>
            <a:r>
              <a:rPr lang="en-US" b="0" dirty="0"/>
              <a:t>“</a:t>
            </a:r>
            <a:r>
              <a:rPr lang="mr-IN" b="0" dirty="0"/>
              <a:t>…</a:t>
            </a:r>
            <a:r>
              <a:rPr lang="en-US" b="0" i="1" dirty="0"/>
              <a:t>The books lay down definite principles and examples which serve to guide the leaders when applying their common sense to the situation before them. No two situations are ever precisely the same, and it is therefore impossible to lay down exact rules that should guide in every case, but a man who carries precedents and principles in his head has no difficulty in applying their teaching in supreme moments of</a:t>
            </a:r>
            <a:r>
              <a:rPr lang="en-US" b="0" i="1" baseline="0" dirty="0"/>
              <a:t> sudden emergency</a:t>
            </a:r>
            <a:r>
              <a:rPr lang="mr-IN" b="0" baseline="0" dirty="0"/>
              <a:t>…</a:t>
            </a:r>
            <a:r>
              <a:rPr lang="en-US" b="0" baseline="0" dirty="0"/>
              <a:t>”</a:t>
            </a:r>
            <a:endParaRPr lang="en-US" b="0" dirty="0"/>
          </a:p>
          <a:p>
            <a:pPr>
              <a:defRPr b="1"/>
            </a:pPr>
            <a:endParaRPr lang="en-US" b="0" i="0" dirty="0">
              <a:latin typeface="Arial"/>
              <a:cs typeface="Arial"/>
            </a:endParaRPr>
          </a:p>
        </p:txBody>
      </p:sp>
    </p:spTree>
    <p:extLst>
      <p:ext uri="{BB962C8B-B14F-4D97-AF65-F5344CB8AC3E}">
        <p14:creationId xmlns:p14="http://schemas.microsoft.com/office/powerpoint/2010/main" val="3215308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Guide to Safe Scouting</a:t>
            </a:r>
          </a:p>
          <a:p>
            <a:endParaRPr lang="en-US" dirty="0"/>
          </a:p>
          <a:p>
            <a:r>
              <a:rPr lang="en-US" dirty="0"/>
              <a:t>As noted in the preamble of the</a:t>
            </a:r>
            <a:r>
              <a:rPr lang="en-US" baseline="0" dirty="0"/>
              <a:t> Guide to Safe </a:t>
            </a:r>
            <a:r>
              <a:rPr lang="en-US" i="1" baseline="0" dirty="0"/>
              <a:t>Scouting</a:t>
            </a:r>
            <a:r>
              <a:rPr lang="en-US" baseline="0" dirty="0"/>
              <a:t>:</a:t>
            </a:r>
          </a:p>
          <a:p>
            <a:endParaRPr lang="en-US" dirty="0"/>
          </a:p>
          <a:p>
            <a:r>
              <a:rPr lang="en-US" dirty="0"/>
              <a:t>All participants in official Scouting activities should become familiar with the </a:t>
            </a:r>
            <a:r>
              <a:rPr lang="en-US" i="1" dirty="0"/>
              <a:t>Guide to Safe Scouting</a:t>
            </a:r>
            <a:r>
              <a:rPr lang="en-US" dirty="0"/>
              <a:t>, applicable program literature or manuals, and be aware of state or local government regulations that supersede Boy Scouts of America practices, policies, and guidelines. The </a:t>
            </a:r>
            <a:r>
              <a:rPr lang="en-US" i="1" dirty="0"/>
              <a:t>Guide to Safe Scouting</a:t>
            </a:r>
            <a:r>
              <a:rPr lang="en-US" dirty="0"/>
              <a:t> is</a:t>
            </a:r>
            <a:r>
              <a:rPr lang="en-US" baseline="0" dirty="0"/>
              <a:t> an overview of Scouting policies and procedures gleaned from a variety of sources. For some items, the policy statements are complete. Unit leaders are expected to review the additional reference material cited prior to conducting such activities.</a:t>
            </a:r>
          </a:p>
          <a:p>
            <a:endParaRPr lang="en-US" dirty="0"/>
          </a:p>
          <a:p>
            <a:r>
              <a:rPr lang="en-US" dirty="0"/>
              <a:t>In situations not specifically covered in this guide, activity planners should evaluate the risk or potential risk of harm, and respond with action plans based on common sense, community standards, the Scouts</a:t>
            </a:r>
            <a:r>
              <a:rPr lang="en-US" baseline="0" dirty="0"/>
              <a:t> BSA motto, and safety policies and practices commonly prescribed for the activity by experienced providers and practitioners.</a:t>
            </a:r>
            <a:endParaRPr lang="en-US" dirty="0"/>
          </a:p>
        </p:txBody>
      </p:sp>
    </p:spTree>
    <p:extLst>
      <p:ext uri="{BB962C8B-B14F-4D97-AF65-F5344CB8AC3E}">
        <p14:creationId xmlns:p14="http://schemas.microsoft.com/office/powerpoint/2010/main" val="30335950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6" name="Rectangle 8"/>
          <p:cNvSpPr/>
          <p:nvPr/>
        </p:nvSpPr>
        <p:spPr>
          <a:xfrm>
            <a:off x="0" y="0"/>
            <a:ext cx="2098675" cy="6858000"/>
          </a:xfrm>
          <a:prstGeom prst="rect">
            <a:avLst/>
          </a:prstGeom>
          <a:gradFill>
            <a:gsLst>
              <a:gs pos="0">
                <a:srgbClr val="004176"/>
              </a:gs>
              <a:gs pos="100000">
                <a:srgbClr val="1BA1E7"/>
              </a:gs>
            </a:gsLst>
            <a:lin ang="5400000"/>
          </a:gradFill>
          <a:ln w="12700">
            <a:miter lim="400000"/>
          </a:ln>
          <a:effectLst>
            <a:outerShdw dist="23000" dir="5400000" rotWithShape="0">
              <a:srgbClr val="808080">
                <a:alpha val="34998"/>
              </a:srgbClr>
            </a:outerShdw>
          </a:effectLst>
        </p:spPr>
        <p:txBody>
          <a:bodyPr lIns="45719" rIns="45719" anchor="ctr"/>
          <a:lstStyle/>
          <a:p>
            <a:pPr algn="ctr">
              <a:defRPr>
                <a:solidFill>
                  <a:srgbClr val="FFFFFF"/>
                </a:solidFill>
              </a:defRPr>
            </a:pPr>
            <a:endParaRPr/>
          </a:p>
        </p:txBody>
      </p:sp>
      <p:pic>
        <p:nvPicPr>
          <p:cNvPr id="17" name="Picture 9" descr="Picture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43800" y="6565900"/>
            <a:ext cx="1058863" cy="133350"/>
          </a:xfrm>
          <a:prstGeom prst="rect">
            <a:avLst/>
          </a:prstGeom>
          <a:ln w="12700">
            <a:miter lim="400000"/>
          </a:ln>
        </p:spPr>
      </p:pic>
      <p:pic>
        <p:nvPicPr>
          <p:cNvPr id="18" name="Picture 12" descr="Picture 12"/>
          <p:cNvPicPr>
            <a:picLocks noChangeAspect="1"/>
          </p:cNvPicPr>
          <p:nvPr/>
        </p:nvPicPr>
        <p:blipFill>
          <a:blip r:embed="rId3"/>
          <a:stretch>
            <a:fillRect/>
          </a:stretch>
        </p:blipFill>
        <p:spPr>
          <a:xfrm>
            <a:off x="219075" y="274638"/>
            <a:ext cx="1663700" cy="1905001"/>
          </a:xfrm>
          <a:prstGeom prst="rect">
            <a:avLst/>
          </a:prstGeom>
          <a:ln w="12700">
            <a:miter lim="400000"/>
          </a:ln>
        </p:spPr>
      </p:pic>
      <p:pic>
        <p:nvPicPr>
          <p:cNvPr id="19" name="Picture 14" descr="Picture 1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86013" y="6465887"/>
            <a:ext cx="1831976" cy="312738"/>
          </a:xfrm>
          <a:prstGeom prst="rect">
            <a:avLst/>
          </a:prstGeom>
          <a:ln w="12700">
            <a:miter lim="400000"/>
          </a:ln>
        </p:spPr>
      </p:pic>
      <p:pic>
        <p:nvPicPr>
          <p:cNvPr id="20" name="Folio-white.png" descr="Folio-white.pn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1" y="5491162"/>
            <a:ext cx="2128839" cy="1366838"/>
          </a:xfrm>
          <a:prstGeom prst="rect">
            <a:avLst/>
          </a:prstGeom>
          <a:ln w="12700">
            <a:miter lim="400000"/>
          </a:ln>
        </p:spPr>
      </p:pic>
      <p:sp>
        <p:nvSpPr>
          <p:cNvPr id="21" name="Title Text"/>
          <p:cNvSpPr txBox="1">
            <a:spLocks noGrp="1"/>
          </p:cNvSpPr>
          <p:nvPr>
            <p:ph type="title"/>
          </p:nvPr>
        </p:nvSpPr>
        <p:spPr>
          <a:xfrm>
            <a:off x="2408176" y="0"/>
            <a:ext cx="6278625" cy="2110258"/>
          </a:xfrm>
          <a:prstGeom prst="rect">
            <a:avLst/>
          </a:prstGeom>
        </p:spPr>
        <p:txBody>
          <a:bodyPr>
            <a:normAutofit/>
          </a:bodyPr>
          <a:lstStyle>
            <a:lvl1pPr>
              <a:defRPr sz="4000"/>
            </a:lvl1pPr>
          </a:lstStyle>
          <a:p>
            <a:r>
              <a:t>Title Text</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9" name="Rectangle 8"/>
          <p:cNvSpPr/>
          <p:nvPr/>
        </p:nvSpPr>
        <p:spPr>
          <a:xfrm>
            <a:off x="0" y="0"/>
            <a:ext cx="2098675" cy="6858000"/>
          </a:xfrm>
          <a:prstGeom prst="rect">
            <a:avLst/>
          </a:prstGeom>
          <a:gradFill>
            <a:gsLst>
              <a:gs pos="0">
                <a:srgbClr val="004176"/>
              </a:gs>
              <a:gs pos="100000">
                <a:srgbClr val="1BA1E7"/>
              </a:gs>
            </a:gsLst>
            <a:lin ang="5400000"/>
          </a:gradFill>
          <a:ln w="12700">
            <a:miter lim="400000"/>
          </a:ln>
          <a:effectLst>
            <a:outerShdw dist="23000" dir="5400000" rotWithShape="0">
              <a:srgbClr val="808080">
                <a:alpha val="34998"/>
              </a:srgbClr>
            </a:outerShdw>
          </a:effectLst>
        </p:spPr>
        <p:txBody>
          <a:bodyPr lIns="45719" rIns="45719" anchor="ctr"/>
          <a:lstStyle/>
          <a:p>
            <a:pPr algn="ctr">
              <a:defRPr>
                <a:solidFill>
                  <a:srgbClr val="FFFFFF"/>
                </a:solidFill>
              </a:defRPr>
            </a:pPr>
            <a:endParaRPr/>
          </a:p>
        </p:txBody>
      </p:sp>
      <p:pic>
        <p:nvPicPr>
          <p:cNvPr id="30" name="Picture 9" descr="Picture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43800" y="6565900"/>
            <a:ext cx="1058863" cy="133350"/>
          </a:xfrm>
          <a:prstGeom prst="rect">
            <a:avLst/>
          </a:prstGeom>
          <a:ln w="12700">
            <a:miter lim="400000"/>
          </a:ln>
        </p:spPr>
      </p:pic>
      <p:pic>
        <p:nvPicPr>
          <p:cNvPr id="31" name="Picture 12" descr="Picture 12"/>
          <p:cNvPicPr>
            <a:picLocks noChangeAspect="1"/>
          </p:cNvPicPr>
          <p:nvPr/>
        </p:nvPicPr>
        <p:blipFill>
          <a:blip r:embed="rId3"/>
          <a:stretch>
            <a:fillRect/>
          </a:stretch>
        </p:blipFill>
        <p:spPr>
          <a:xfrm>
            <a:off x="219075" y="274638"/>
            <a:ext cx="1663700" cy="1905001"/>
          </a:xfrm>
          <a:prstGeom prst="rect">
            <a:avLst/>
          </a:prstGeom>
          <a:ln w="12700">
            <a:miter lim="400000"/>
          </a:ln>
        </p:spPr>
      </p:pic>
      <p:pic>
        <p:nvPicPr>
          <p:cNvPr id="32" name="Picture 14" descr="Picture 1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86013" y="6465887"/>
            <a:ext cx="1831976" cy="312738"/>
          </a:xfrm>
          <a:prstGeom prst="rect">
            <a:avLst/>
          </a:prstGeom>
          <a:ln w="12700">
            <a:miter lim="400000"/>
          </a:ln>
        </p:spPr>
      </p:pic>
      <p:pic>
        <p:nvPicPr>
          <p:cNvPr id="33" name="Folio-white.png" descr="Folio-white.pn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0" y="5491162"/>
            <a:ext cx="2136775" cy="1366838"/>
          </a:xfrm>
          <a:prstGeom prst="rect">
            <a:avLst/>
          </a:prstGeom>
          <a:ln w="12700">
            <a:miter lim="400000"/>
          </a:ln>
        </p:spPr>
      </p:pic>
      <p:sp>
        <p:nvSpPr>
          <p:cNvPr id="34" name="Title Text"/>
          <p:cNvSpPr txBox="1">
            <a:spLocks noGrp="1"/>
          </p:cNvSpPr>
          <p:nvPr>
            <p:ph type="title"/>
          </p:nvPr>
        </p:nvSpPr>
        <p:spPr>
          <a:xfrm>
            <a:off x="2408238" y="274638"/>
            <a:ext cx="6202363" cy="1143001"/>
          </a:xfrm>
          <a:prstGeom prst="rect">
            <a:avLst/>
          </a:prstGeom>
        </p:spPr>
        <p:txBody>
          <a:bodyPr>
            <a:normAutofit/>
          </a:bodyPr>
          <a:lstStyle/>
          <a:p>
            <a:r>
              <a:t>Title Text</a:t>
            </a:r>
          </a:p>
        </p:txBody>
      </p:sp>
      <p:sp>
        <p:nvSpPr>
          <p:cNvPr id="35" name="Body Level One…"/>
          <p:cNvSpPr txBox="1">
            <a:spLocks noGrp="1"/>
          </p:cNvSpPr>
          <p:nvPr>
            <p:ph type="body" idx="1"/>
          </p:nvPr>
        </p:nvSpPr>
        <p:spPr>
          <a:xfrm>
            <a:off x="2408238" y="1600200"/>
            <a:ext cx="6278563" cy="4525963"/>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36" name="Slide Number"/>
          <p:cNvSpPr txBox="1">
            <a:spLocks noGrp="1"/>
          </p:cNvSpPr>
          <p:nvPr>
            <p:ph type="sldNum" sz="quarter" idx="2"/>
          </p:nvPr>
        </p:nvSpPr>
        <p:spPr>
          <a:xfrm>
            <a:off x="8854147" y="6569392"/>
            <a:ext cx="245404" cy="2438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43" name="Rectangle 8"/>
          <p:cNvSpPr/>
          <p:nvPr/>
        </p:nvSpPr>
        <p:spPr>
          <a:xfrm>
            <a:off x="0" y="0"/>
            <a:ext cx="2098675" cy="6858000"/>
          </a:xfrm>
          <a:prstGeom prst="rect">
            <a:avLst/>
          </a:prstGeom>
          <a:gradFill>
            <a:gsLst>
              <a:gs pos="0">
                <a:srgbClr val="004176"/>
              </a:gs>
              <a:gs pos="100000">
                <a:srgbClr val="1BA1E7"/>
              </a:gs>
            </a:gsLst>
            <a:lin ang="5400000"/>
          </a:gradFill>
          <a:ln w="12700">
            <a:miter lim="400000"/>
          </a:ln>
          <a:effectLst>
            <a:outerShdw dist="23000" dir="5400000" rotWithShape="0">
              <a:srgbClr val="808080">
                <a:alpha val="34998"/>
              </a:srgbClr>
            </a:outerShdw>
          </a:effectLst>
        </p:spPr>
        <p:txBody>
          <a:bodyPr lIns="45719" rIns="45719" anchor="ctr"/>
          <a:lstStyle/>
          <a:p>
            <a:pPr algn="ctr">
              <a:defRPr>
                <a:solidFill>
                  <a:srgbClr val="FFFFFF"/>
                </a:solidFill>
              </a:defRPr>
            </a:pPr>
            <a:endParaRPr/>
          </a:p>
        </p:txBody>
      </p:sp>
      <p:pic>
        <p:nvPicPr>
          <p:cNvPr id="44" name="Picture 9" descr="Picture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43800" y="6565900"/>
            <a:ext cx="1058863" cy="133350"/>
          </a:xfrm>
          <a:prstGeom prst="rect">
            <a:avLst/>
          </a:prstGeom>
          <a:ln w="12700">
            <a:miter lim="400000"/>
          </a:ln>
        </p:spPr>
      </p:pic>
      <p:pic>
        <p:nvPicPr>
          <p:cNvPr id="45" name="Picture 12" descr="Picture 12"/>
          <p:cNvPicPr>
            <a:picLocks noChangeAspect="1"/>
          </p:cNvPicPr>
          <p:nvPr/>
        </p:nvPicPr>
        <p:blipFill>
          <a:blip r:embed="rId3"/>
          <a:stretch>
            <a:fillRect/>
          </a:stretch>
        </p:blipFill>
        <p:spPr>
          <a:xfrm>
            <a:off x="219075" y="274638"/>
            <a:ext cx="1663700" cy="1905001"/>
          </a:xfrm>
          <a:prstGeom prst="rect">
            <a:avLst/>
          </a:prstGeom>
          <a:ln w="12700">
            <a:miter lim="400000"/>
          </a:ln>
        </p:spPr>
      </p:pic>
      <p:pic>
        <p:nvPicPr>
          <p:cNvPr id="46" name="Picture 14" descr="Picture 1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86013" y="6465887"/>
            <a:ext cx="1831976" cy="312738"/>
          </a:xfrm>
          <a:prstGeom prst="rect">
            <a:avLst/>
          </a:prstGeom>
          <a:ln w="12700">
            <a:miter lim="400000"/>
          </a:ln>
        </p:spPr>
      </p:pic>
      <p:pic>
        <p:nvPicPr>
          <p:cNvPr id="47" name="Folio-white.png" descr="Folio-white.pn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0" y="5491162"/>
            <a:ext cx="2135189" cy="1366838"/>
          </a:xfrm>
          <a:prstGeom prst="rect">
            <a:avLst/>
          </a:prstGeom>
          <a:ln w="12700">
            <a:miter lim="400000"/>
          </a:ln>
        </p:spPr>
      </p:pic>
      <p:sp>
        <p:nvSpPr>
          <p:cNvPr id="48" name="Title Text"/>
          <p:cNvSpPr txBox="1">
            <a:spLocks noGrp="1"/>
          </p:cNvSpPr>
          <p:nvPr>
            <p:ph type="title"/>
          </p:nvPr>
        </p:nvSpPr>
        <p:spPr>
          <a:xfrm>
            <a:off x="2408238" y="274638"/>
            <a:ext cx="6202363" cy="1143001"/>
          </a:xfrm>
          <a:prstGeom prst="rect">
            <a:avLst/>
          </a:prstGeom>
        </p:spPr>
        <p:txBody>
          <a:bodyPr>
            <a:normAutofit/>
          </a:bodyPr>
          <a:lstStyle/>
          <a:p>
            <a:r>
              <a:t>Title Text</a:t>
            </a:r>
          </a:p>
        </p:txBody>
      </p:sp>
      <p:sp>
        <p:nvSpPr>
          <p:cNvPr id="49" name="Body Level One…"/>
          <p:cNvSpPr txBox="1">
            <a:spLocks noGrp="1"/>
          </p:cNvSpPr>
          <p:nvPr>
            <p:ph type="body" sz="half" idx="1"/>
          </p:nvPr>
        </p:nvSpPr>
        <p:spPr>
          <a:xfrm>
            <a:off x="2408177" y="1600200"/>
            <a:ext cx="3002023" cy="4525963"/>
          </a:xfrm>
          <a:prstGeom prst="rect">
            <a:avLst/>
          </a:prstGeom>
        </p:spPr>
        <p:txBody>
          <a:bodyPr>
            <a:normAutofit/>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7" name="Rectangle 8"/>
          <p:cNvSpPr/>
          <p:nvPr/>
        </p:nvSpPr>
        <p:spPr>
          <a:xfrm>
            <a:off x="0" y="0"/>
            <a:ext cx="2098675" cy="6858000"/>
          </a:xfrm>
          <a:prstGeom prst="rect">
            <a:avLst/>
          </a:prstGeom>
          <a:gradFill>
            <a:gsLst>
              <a:gs pos="0">
                <a:srgbClr val="004176"/>
              </a:gs>
              <a:gs pos="100000">
                <a:srgbClr val="1BA1E7"/>
              </a:gs>
            </a:gsLst>
            <a:lin ang="5400000"/>
          </a:gradFill>
          <a:ln w="12700">
            <a:miter lim="400000"/>
          </a:ln>
          <a:effectLst>
            <a:outerShdw dist="23000" dir="5400000" rotWithShape="0">
              <a:srgbClr val="808080">
                <a:alpha val="34998"/>
              </a:srgbClr>
            </a:outerShdw>
          </a:effectLst>
        </p:spPr>
        <p:txBody>
          <a:bodyPr lIns="45719" rIns="45719" anchor="ctr"/>
          <a:lstStyle/>
          <a:p>
            <a:pPr algn="ctr">
              <a:defRPr>
                <a:solidFill>
                  <a:srgbClr val="FFFFFF"/>
                </a:solidFill>
              </a:defRPr>
            </a:pPr>
            <a:endParaRPr/>
          </a:p>
        </p:txBody>
      </p:sp>
      <p:pic>
        <p:nvPicPr>
          <p:cNvPr id="58" name="Picture 9" descr="Picture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43800" y="6565900"/>
            <a:ext cx="1058863" cy="133350"/>
          </a:xfrm>
          <a:prstGeom prst="rect">
            <a:avLst/>
          </a:prstGeom>
          <a:ln w="12700">
            <a:miter lim="400000"/>
          </a:ln>
        </p:spPr>
      </p:pic>
      <p:pic>
        <p:nvPicPr>
          <p:cNvPr id="59" name="Picture 12" descr="Picture 12"/>
          <p:cNvPicPr>
            <a:picLocks noChangeAspect="1"/>
          </p:cNvPicPr>
          <p:nvPr/>
        </p:nvPicPr>
        <p:blipFill>
          <a:blip r:embed="rId3"/>
          <a:stretch>
            <a:fillRect/>
          </a:stretch>
        </p:blipFill>
        <p:spPr>
          <a:xfrm>
            <a:off x="219075" y="274638"/>
            <a:ext cx="1663700" cy="1905001"/>
          </a:xfrm>
          <a:prstGeom prst="rect">
            <a:avLst/>
          </a:prstGeom>
          <a:ln w="12700">
            <a:miter lim="400000"/>
          </a:ln>
        </p:spPr>
      </p:pic>
      <p:pic>
        <p:nvPicPr>
          <p:cNvPr id="60" name="Picture 14" descr="Picture 1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86013" y="6465887"/>
            <a:ext cx="1831976" cy="312738"/>
          </a:xfrm>
          <a:prstGeom prst="rect">
            <a:avLst/>
          </a:prstGeom>
          <a:ln w="12700">
            <a:miter lim="400000"/>
          </a:ln>
        </p:spPr>
      </p:pic>
      <p:pic>
        <p:nvPicPr>
          <p:cNvPr id="61" name="Picture 10" descr="Picture 10"/>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0" y="5499100"/>
            <a:ext cx="2149475" cy="1450975"/>
          </a:xfrm>
          <a:prstGeom prst="rect">
            <a:avLst/>
          </a:prstGeom>
          <a:ln w="12700">
            <a:miter lim="400000"/>
          </a:ln>
        </p:spPr>
      </p:pic>
      <p:sp>
        <p:nvSpPr>
          <p:cNvPr id="62" name="Title Text"/>
          <p:cNvSpPr txBox="1">
            <a:spLocks noGrp="1"/>
          </p:cNvSpPr>
          <p:nvPr>
            <p:ph type="title"/>
          </p:nvPr>
        </p:nvSpPr>
        <p:spPr>
          <a:xfrm>
            <a:off x="2408238" y="274638"/>
            <a:ext cx="6202363" cy="1143001"/>
          </a:xfrm>
          <a:prstGeom prst="rect">
            <a:avLst/>
          </a:prstGeom>
        </p:spPr>
        <p:txBody>
          <a:bodyPr>
            <a:normAutofit/>
          </a:bodyPr>
          <a:lstStyle/>
          <a:p>
            <a:r>
              <a:t>Title Text</a:t>
            </a:r>
          </a:p>
        </p:txBody>
      </p:sp>
      <p:sp>
        <p:nvSpPr>
          <p:cNvPr id="63" name="Body Level One…"/>
          <p:cNvSpPr txBox="1">
            <a:spLocks noGrp="1"/>
          </p:cNvSpPr>
          <p:nvPr>
            <p:ph type="body" sz="quarter" idx="1"/>
          </p:nvPr>
        </p:nvSpPr>
        <p:spPr>
          <a:xfrm>
            <a:off x="2410042" y="1679607"/>
            <a:ext cx="2967347" cy="639763"/>
          </a:xfrm>
          <a:prstGeom prst="rect">
            <a:avLst/>
          </a:prstGeom>
        </p:spPr>
        <p:txBody>
          <a:bodyPr anchor="b">
            <a:normAutofit/>
          </a:bodyPr>
          <a:lstStyle>
            <a:lvl1pPr marL="0" indent="0">
              <a:buSzTx/>
              <a:buFontTx/>
              <a:buNone/>
            </a:lvl1pPr>
            <a:lvl2pPr marL="0" indent="457200">
              <a:buSzTx/>
              <a:buFontTx/>
              <a:buNone/>
            </a:lvl2pPr>
            <a:lvl3pPr marL="0" indent="914400">
              <a:buSzTx/>
              <a:buFontTx/>
              <a:buNone/>
            </a:lvl3pPr>
            <a:lvl4pPr marL="0" indent="1371600">
              <a:buSzTx/>
              <a:buFontTx/>
              <a:buNone/>
            </a:lvl4pPr>
            <a:lvl5pPr marL="0" indent="1828800">
              <a:buSzTx/>
              <a:buFontTx/>
              <a:buNone/>
            </a:lvl5pPr>
          </a:lstStyle>
          <a:p>
            <a:r>
              <a:t>Body Level One</a:t>
            </a:r>
          </a:p>
          <a:p>
            <a:pPr lvl="1"/>
            <a:r>
              <a:t>Body Level Two</a:t>
            </a:r>
          </a:p>
          <a:p>
            <a:pPr lvl="2"/>
            <a:r>
              <a:t>Body Level Three</a:t>
            </a:r>
          </a:p>
          <a:p>
            <a:pPr lvl="3"/>
            <a:r>
              <a:t>Body Level Four</a:t>
            </a:r>
          </a:p>
          <a:p>
            <a:pPr lvl="4"/>
            <a:r>
              <a:t>Body Level Five</a:t>
            </a:r>
          </a:p>
        </p:txBody>
      </p:sp>
      <p:sp>
        <p:nvSpPr>
          <p:cNvPr id="64" name="Text Placeholder 4"/>
          <p:cNvSpPr>
            <a:spLocks noGrp="1"/>
          </p:cNvSpPr>
          <p:nvPr>
            <p:ph type="body" sz="quarter" idx="13"/>
          </p:nvPr>
        </p:nvSpPr>
        <p:spPr>
          <a:xfrm>
            <a:off x="5680154" y="1679607"/>
            <a:ext cx="3006646" cy="639763"/>
          </a:xfrm>
          <a:prstGeom prst="rect">
            <a:avLst/>
          </a:prstGeom>
        </p:spPr>
        <p:txBody>
          <a:bodyPr anchor="b">
            <a:normAutofit/>
          </a:bodyPr>
          <a:lstStyle/>
          <a:p>
            <a:pPr marL="0" indent="0">
              <a:buSzTx/>
              <a:buFontTx/>
              <a:buNone/>
            </a:pPr>
            <a:endParaRPr/>
          </a:p>
        </p:txBody>
      </p:sp>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72" name="Rectangle 8"/>
          <p:cNvSpPr/>
          <p:nvPr/>
        </p:nvSpPr>
        <p:spPr>
          <a:xfrm>
            <a:off x="0" y="0"/>
            <a:ext cx="2098675" cy="6858000"/>
          </a:xfrm>
          <a:prstGeom prst="rect">
            <a:avLst/>
          </a:prstGeom>
          <a:gradFill>
            <a:gsLst>
              <a:gs pos="0">
                <a:srgbClr val="004176"/>
              </a:gs>
              <a:gs pos="100000">
                <a:srgbClr val="1BA1E7"/>
              </a:gs>
            </a:gsLst>
            <a:lin ang="5400000"/>
          </a:gradFill>
          <a:ln w="12700">
            <a:miter lim="400000"/>
          </a:ln>
          <a:effectLst>
            <a:outerShdw dist="23000" dir="5400000" rotWithShape="0">
              <a:srgbClr val="808080">
                <a:alpha val="34998"/>
              </a:srgbClr>
            </a:outerShdw>
          </a:effectLst>
        </p:spPr>
        <p:txBody>
          <a:bodyPr lIns="45719" rIns="45719" anchor="ctr"/>
          <a:lstStyle/>
          <a:p>
            <a:pPr algn="ctr">
              <a:defRPr>
                <a:solidFill>
                  <a:srgbClr val="FFFFFF"/>
                </a:solidFill>
              </a:defRPr>
            </a:pPr>
            <a:endParaRPr/>
          </a:p>
        </p:txBody>
      </p:sp>
      <p:pic>
        <p:nvPicPr>
          <p:cNvPr id="73" name="Picture 9" descr="Picture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43800" y="6565900"/>
            <a:ext cx="1058863" cy="133350"/>
          </a:xfrm>
          <a:prstGeom prst="rect">
            <a:avLst/>
          </a:prstGeom>
          <a:ln w="12700">
            <a:miter lim="400000"/>
          </a:ln>
        </p:spPr>
      </p:pic>
      <p:pic>
        <p:nvPicPr>
          <p:cNvPr id="74" name="Picture 12" descr="Picture 12"/>
          <p:cNvPicPr>
            <a:picLocks noChangeAspect="1"/>
          </p:cNvPicPr>
          <p:nvPr/>
        </p:nvPicPr>
        <p:blipFill>
          <a:blip r:embed="rId3"/>
          <a:stretch>
            <a:fillRect/>
          </a:stretch>
        </p:blipFill>
        <p:spPr>
          <a:xfrm>
            <a:off x="219075" y="274638"/>
            <a:ext cx="1663700" cy="1905001"/>
          </a:xfrm>
          <a:prstGeom prst="rect">
            <a:avLst/>
          </a:prstGeom>
          <a:ln w="12700">
            <a:miter lim="400000"/>
          </a:ln>
        </p:spPr>
      </p:pic>
      <p:pic>
        <p:nvPicPr>
          <p:cNvPr id="75" name="Picture 14" descr="Picture 1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86013" y="6465887"/>
            <a:ext cx="1831976" cy="312738"/>
          </a:xfrm>
          <a:prstGeom prst="rect">
            <a:avLst/>
          </a:prstGeom>
          <a:ln w="12700">
            <a:miter lim="400000"/>
          </a:ln>
        </p:spPr>
      </p:pic>
      <p:pic>
        <p:nvPicPr>
          <p:cNvPr id="76" name="Picture 10" descr="Picture 10"/>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0" y="5499100"/>
            <a:ext cx="2141539" cy="1450975"/>
          </a:xfrm>
          <a:prstGeom prst="rect">
            <a:avLst/>
          </a:prstGeom>
          <a:ln w="12700">
            <a:miter lim="400000"/>
          </a:ln>
        </p:spPr>
      </p:pic>
      <p:sp>
        <p:nvSpPr>
          <p:cNvPr id="77" name="Title Text"/>
          <p:cNvSpPr txBox="1">
            <a:spLocks noGrp="1"/>
          </p:cNvSpPr>
          <p:nvPr>
            <p:ph type="title"/>
          </p:nvPr>
        </p:nvSpPr>
        <p:spPr>
          <a:xfrm>
            <a:off x="2408238" y="274638"/>
            <a:ext cx="6202363" cy="1143001"/>
          </a:xfrm>
          <a:prstGeom prst="rect">
            <a:avLst/>
          </a:prstGeom>
        </p:spPr>
        <p:txBody>
          <a:bodyPr>
            <a:normAutofit/>
          </a:bodyPr>
          <a:lstStyle/>
          <a:p>
            <a:r>
              <a:t>Title Text</a:t>
            </a: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p:nvPr/>
        </p:nvSpPr>
        <p:spPr>
          <a:xfrm>
            <a:off x="0" y="0"/>
            <a:ext cx="2098675" cy="6858000"/>
          </a:xfrm>
          <a:prstGeom prst="rect">
            <a:avLst/>
          </a:prstGeom>
          <a:gradFill>
            <a:gsLst>
              <a:gs pos="0">
                <a:srgbClr val="004176"/>
              </a:gs>
              <a:gs pos="100000">
                <a:srgbClr val="1BA1E7"/>
              </a:gs>
            </a:gsLst>
            <a:lin ang="5400000"/>
          </a:gradFill>
          <a:ln w="12700">
            <a:miter lim="400000"/>
          </a:ln>
          <a:effectLst>
            <a:outerShdw dist="23000" dir="5400000" rotWithShape="0">
              <a:srgbClr val="808080">
                <a:alpha val="34998"/>
              </a:srgbClr>
            </a:outerShdw>
          </a:effectLst>
        </p:spPr>
        <p:txBody>
          <a:bodyPr lIns="45719" rIns="45719" anchor="ctr"/>
          <a:lstStyle/>
          <a:p>
            <a:pPr algn="ctr">
              <a:defRPr>
                <a:solidFill>
                  <a:srgbClr val="FFFFFF"/>
                </a:solidFill>
              </a:defRPr>
            </a:pPr>
            <a:endParaRPr/>
          </a:p>
        </p:txBody>
      </p:sp>
      <p:pic>
        <p:nvPicPr>
          <p:cNvPr id="3" name="Picture 9" descr="Picture 9"/>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543800" y="6565900"/>
            <a:ext cx="1058863" cy="133350"/>
          </a:xfrm>
          <a:prstGeom prst="rect">
            <a:avLst/>
          </a:prstGeom>
          <a:ln w="12700">
            <a:miter lim="400000"/>
          </a:ln>
        </p:spPr>
      </p:pic>
      <p:pic>
        <p:nvPicPr>
          <p:cNvPr id="4" name="Picture 12" descr="Picture 12"/>
          <p:cNvPicPr>
            <a:picLocks noChangeAspect="1"/>
          </p:cNvPicPr>
          <p:nvPr/>
        </p:nvPicPr>
        <p:blipFill>
          <a:blip r:embed="rId9"/>
          <a:stretch>
            <a:fillRect/>
          </a:stretch>
        </p:blipFill>
        <p:spPr>
          <a:xfrm>
            <a:off x="219075" y="274638"/>
            <a:ext cx="1663700" cy="1905001"/>
          </a:xfrm>
          <a:prstGeom prst="rect">
            <a:avLst/>
          </a:prstGeom>
          <a:ln w="12700">
            <a:miter lim="400000"/>
          </a:ln>
        </p:spPr>
      </p:pic>
      <p:pic>
        <p:nvPicPr>
          <p:cNvPr id="5" name="Picture 14" descr="Picture 14"/>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386013" y="6465887"/>
            <a:ext cx="1831976" cy="312738"/>
          </a:xfrm>
          <a:prstGeom prst="rect">
            <a:avLst/>
          </a:prstGeom>
          <a:ln w="12700">
            <a:miter lim="400000"/>
          </a:ln>
        </p:spPr>
      </p:pic>
      <p:pic>
        <p:nvPicPr>
          <p:cNvPr id="6" name="Picture 10" descr="Picture 10"/>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a:xfrm>
            <a:off x="0" y="5499100"/>
            <a:ext cx="2209800" cy="1450975"/>
          </a:xfrm>
          <a:prstGeom prst="rect">
            <a:avLst/>
          </a:prstGeom>
          <a:ln w="12700">
            <a:miter lim="400000"/>
          </a:ln>
        </p:spPr>
      </p:pic>
      <p:sp>
        <p:nvSpPr>
          <p:cNvPr id="7" name="Slide Number"/>
          <p:cNvSpPr txBox="1">
            <a:spLocks noGrp="1"/>
          </p:cNvSpPr>
          <p:nvPr>
            <p:ph type="sldNum" sz="quarter" idx="2"/>
          </p:nvPr>
        </p:nvSpPr>
        <p:spPr>
          <a:xfrm>
            <a:off x="8854147" y="6490017"/>
            <a:ext cx="245404" cy="243841"/>
          </a:xfrm>
          <a:prstGeom prst="rect">
            <a:avLst/>
          </a:prstGeom>
          <a:ln w="12700">
            <a:miter lim="400000"/>
          </a:ln>
        </p:spPr>
        <p:txBody>
          <a:bodyPr wrap="none" lIns="45719" rIns="45719" anchor="ctr">
            <a:spAutoFit/>
          </a:bodyPr>
          <a:lstStyle>
            <a:lvl1pPr algn="r">
              <a:defRPr sz="1000" b="1">
                <a:solidFill>
                  <a:srgbClr val="95B3D7"/>
                </a:solidFill>
                <a:latin typeface="+mn-lt"/>
                <a:ea typeface="+mn-ea"/>
                <a:cs typeface="+mn-cs"/>
                <a:sym typeface="Helvetica"/>
              </a:defRPr>
            </a:lvl1pPr>
          </a:lstStyle>
          <a:p>
            <a:fld id="{86CB4B4D-7CA3-9044-876B-883B54F8677D}" type="slidenum">
              <a:t>‹#›</a:t>
            </a:fld>
            <a:endParaRPr/>
          </a:p>
        </p:txBody>
      </p:sp>
      <p:sp>
        <p:nvSpPr>
          <p:cNvPr id="8" name="Title Text"/>
          <p:cNvSpPr txBox="1">
            <a:spLocks noGrp="1"/>
          </p:cNvSpPr>
          <p:nvPr>
            <p:ph type="title"/>
          </p:nvPr>
        </p:nvSpPr>
        <p:spPr>
          <a:xfrm>
            <a:off x="457200" y="92074"/>
            <a:ext cx="8229600" cy="1508126"/>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p>
            <a:r>
              <a:t>Title Text</a:t>
            </a:r>
          </a:p>
        </p:txBody>
      </p:sp>
      <p:sp>
        <p:nvSpPr>
          <p:cNvPr id="9"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med"/>
  <p:txStyles>
    <p:titleStyle>
      <a:lvl1pPr marL="0" marR="0" indent="0" algn="l" defTabSz="457200" rtl="0" latinLnBrk="0">
        <a:lnSpc>
          <a:spcPct val="100000"/>
        </a:lnSpc>
        <a:spcBef>
          <a:spcPts val="0"/>
        </a:spcBef>
        <a:spcAft>
          <a:spcPts val="0"/>
        </a:spcAft>
        <a:buClrTx/>
        <a:buSzTx/>
        <a:buFontTx/>
        <a:buNone/>
        <a:tabLst/>
        <a:defRPr sz="3200" b="1" i="0" u="none" strike="noStrike" cap="none" spc="0" baseline="0">
          <a:ln>
            <a:noFill/>
          </a:ln>
          <a:solidFill>
            <a:srgbClr val="CF0031"/>
          </a:solidFill>
          <a:uFillTx/>
          <a:latin typeface="+mn-lt"/>
          <a:ea typeface="+mn-ea"/>
          <a:cs typeface="+mn-cs"/>
          <a:sym typeface="Helvetica"/>
        </a:defRPr>
      </a:lvl1pPr>
      <a:lvl2pPr marL="0" marR="0" indent="0" algn="l" defTabSz="457200" rtl="0" latinLnBrk="0">
        <a:lnSpc>
          <a:spcPct val="100000"/>
        </a:lnSpc>
        <a:spcBef>
          <a:spcPts val="0"/>
        </a:spcBef>
        <a:spcAft>
          <a:spcPts val="0"/>
        </a:spcAft>
        <a:buClrTx/>
        <a:buSzTx/>
        <a:buFontTx/>
        <a:buNone/>
        <a:tabLst/>
        <a:defRPr sz="3200" b="1" i="0" u="none" strike="noStrike" cap="none" spc="0" baseline="0">
          <a:ln>
            <a:noFill/>
          </a:ln>
          <a:solidFill>
            <a:srgbClr val="CF0031"/>
          </a:solidFill>
          <a:uFillTx/>
          <a:latin typeface="+mn-lt"/>
          <a:ea typeface="+mn-ea"/>
          <a:cs typeface="+mn-cs"/>
          <a:sym typeface="Helvetica"/>
        </a:defRPr>
      </a:lvl2pPr>
      <a:lvl3pPr marL="0" marR="0" indent="0" algn="l" defTabSz="457200" rtl="0" latinLnBrk="0">
        <a:lnSpc>
          <a:spcPct val="100000"/>
        </a:lnSpc>
        <a:spcBef>
          <a:spcPts val="0"/>
        </a:spcBef>
        <a:spcAft>
          <a:spcPts val="0"/>
        </a:spcAft>
        <a:buClrTx/>
        <a:buSzTx/>
        <a:buFontTx/>
        <a:buNone/>
        <a:tabLst/>
        <a:defRPr sz="3200" b="1" i="0" u="none" strike="noStrike" cap="none" spc="0" baseline="0">
          <a:ln>
            <a:noFill/>
          </a:ln>
          <a:solidFill>
            <a:srgbClr val="CF0031"/>
          </a:solidFill>
          <a:uFillTx/>
          <a:latin typeface="+mn-lt"/>
          <a:ea typeface="+mn-ea"/>
          <a:cs typeface="+mn-cs"/>
          <a:sym typeface="Helvetica"/>
        </a:defRPr>
      </a:lvl3pPr>
      <a:lvl4pPr marL="0" marR="0" indent="0" algn="l" defTabSz="457200" rtl="0" latinLnBrk="0">
        <a:lnSpc>
          <a:spcPct val="100000"/>
        </a:lnSpc>
        <a:spcBef>
          <a:spcPts val="0"/>
        </a:spcBef>
        <a:spcAft>
          <a:spcPts val="0"/>
        </a:spcAft>
        <a:buClrTx/>
        <a:buSzTx/>
        <a:buFontTx/>
        <a:buNone/>
        <a:tabLst/>
        <a:defRPr sz="3200" b="1" i="0" u="none" strike="noStrike" cap="none" spc="0" baseline="0">
          <a:ln>
            <a:noFill/>
          </a:ln>
          <a:solidFill>
            <a:srgbClr val="CF0031"/>
          </a:solidFill>
          <a:uFillTx/>
          <a:latin typeface="+mn-lt"/>
          <a:ea typeface="+mn-ea"/>
          <a:cs typeface="+mn-cs"/>
          <a:sym typeface="Helvetica"/>
        </a:defRPr>
      </a:lvl4pPr>
      <a:lvl5pPr marL="0" marR="0" indent="0" algn="l" defTabSz="457200" rtl="0" latinLnBrk="0">
        <a:lnSpc>
          <a:spcPct val="100000"/>
        </a:lnSpc>
        <a:spcBef>
          <a:spcPts val="0"/>
        </a:spcBef>
        <a:spcAft>
          <a:spcPts val="0"/>
        </a:spcAft>
        <a:buClrTx/>
        <a:buSzTx/>
        <a:buFontTx/>
        <a:buNone/>
        <a:tabLst/>
        <a:defRPr sz="3200" b="1" i="0" u="none" strike="noStrike" cap="none" spc="0" baseline="0">
          <a:ln>
            <a:noFill/>
          </a:ln>
          <a:solidFill>
            <a:srgbClr val="CF0031"/>
          </a:solidFill>
          <a:uFillTx/>
          <a:latin typeface="+mn-lt"/>
          <a:ea typeface="+mn-ea"/>
          <a:cs typeface="+mn-cs"/>
          <a:sym typeface="Helvetica"/>
        </a:defRPr>
      </a:lvl5pPr>
      <a:lvl6pPr marL="0" marR="0" indent="457200" algn="l" defTabSz="457200" rtl="0" latinLnBrk="0">
        <a:lnSpc>
          <a:spcPct val="100000"/>
        </a:lnSpc>
        <a:spcBef>
          <a:spcPts val="0"/>
        </a:spcBef>
        <a:spcAft>
          <a:spcPts val="0"/>
        </a:spcAft>
        <a:buClrTx/>
        <a:buSzTx/>
        <a:buFontTx/>
        <a:buNone/>
        <a:tabLst/>
        <a:defRPr sz="3200" b="1" i="0" u="none" strike="noStrike" cap="none" spc="0" baseline="0">
          <a:ln>
            <a:noFill/>
          </a:ln>
          <a:solidFill>
            <a:srgbClr val="CF0031"/>
          </a:solidFill>
          <a:uFillTx/>
          <a:latin typeface="+mn-lt"/>
          <a:ea typeface="+mn-ea"/>
          <a:cs typeface="+mn-cs"/>
          <a:sym typeface="Helvetica"/>
        </a:defRPr>
      </a:lvl6pPr>
      <a:lvl7pPr marL="0" marR="0" indent="914400" algn="l" defTabSz="457200" rtl="0" latinLnBrk="0">
        <a:lnSpc>
          <a:spcPct val="100000"/>
        </a:lnSpc>
        <a:spcBef>
          <a:spcPts val="0"/>
        </a:spcBef>
        <a:spcAft>
          <a:spcPts val="0"/>
        </a:spcAft>
        <a:buClrTx/>
        <a:buSzTx/>
        <a:buFontTx/>
        <a:buNone/>
        <a:tabLst/>
        <a:defRPr sz="3200" b="1" i="0" u="none" strike="noStrike" cap="none" spc="0" baseline="0">
          <a:ln>
            <a:noFill/>
          </a:ln>
          <a:solidFill>
            <a:srgbClr val="CF0031"/>
          </a:solidFill>
          <a:uFillTx/>
          <a:latin typeface="+mn-lt"/>
          <a:ea typeface="+mn-ea"/>
          <a:cs typeface="+mn-cs"/>
          <a:sym typeface="Helvetica"/>
        </a:defRPr>
      </a:lvl7pPr>
      <a:lvl8pPr marL="0" marR="0" indent="1371600" algn="l" defTabSz="457200" rtl="0" latinLnBrk="0">
        <a:lnSpc>
          <a:spcPct val="100000"/>
        </a:lnSpc>
        <a:spcBef>
          <a:spcPts val="0"/>
        </a:spcBef>
        <a:spcAft>
          <a:spcPts val="0"/>
        </a:spcAft>
        <a:buClrTx/>
        <a:buSzTx/>
        <a:buFontTx/>
        <a:buNone/>
        <a:tabLst/>
        <a:defRPr sz="3200" b="1" i="0" u="none" strike="noStrike" cap="none" spc="0" baseline="0">
          <a:ln>
            <a:noFill/>
          </a:ln>
          <a:solidFill>
            <a:srgbClr val="CF0031"/>
          </a:solidFill>
          <a:uFillTx/>
          <a:latin typeface="+mn-lt"/>
          <a:ea typeface="+mn-ea"/>
          <a:cs typeface="+mn-cs"/>
          <a:sym typeface="Helvetica"/>
        </a:defRPr>
      </a:lvl8pPr>
      <a:lvl9pPr marL="0" marR="0" indent="1828800" algn="l" defTabSz="457200" rtl="0" latinLnBrk="0">
        <a:lnSpc>
          <a:spcPct val="100000"/>
        </a:lnSpc>
        <a:spcBef>
          <a:spcPts val="0"/>
        </a:spcBef>
        <a:spcAft>
          <a:spcPts val="0"/>
        </a:spcAft>
        <a:buClrTx/>
        <a:buSzTx/>
        <a:buFontTx/>
        <a:buNone/>
        <a:tabLst/>
        <a:defRPr sz="3200" b="1" i="0" u="none" strike="noStrike" cap="none" spc="0" baseline="0">
          <a:ln>
            <a:noFill/>
          </a:ln>
          <a:solidFill>
            <a:srgbClr val="CF0031"/>
          </a:solidFill>
          <a:uFillTx/>
          <a:latin typeface="+mn-lt"/>
          <a:ea typeface="+mn-ea"/>
          <a:cs typeface="+mn-cs"/>
          <a:sym typeface="Helvetica"/>
        </a:defRPr>
      </a:lvl9pPr>
    </p:titleStyle>
    <p:bodyStyle>
      <a:lvl1pPr marL="342900" marR="0" indent="-342900" algn="l" defTabSz="457200" rtl="0" latinLnBrk="0">
        <a:lnSpc>
          <a:spcPct val="100000"/>
        </a:lnSpc>
        <a:spcBef>
          <a:spcPts val="500"/>
        </a:spcBef>
        <a:spcAft>
          <a:spcPts val="0"/>
        </a:spcAft>
        <a:buClrTx/>
        <a:buSzPct val="100000"/>
        <a:buFont typeface="Arial"/>
        <a:buChar char="•"/>
        <a:tabLst/>
        <a:defRPr sz="2400" b="1" i="0" u="none" strike="noStrike" cap="none" spc="0" baseline="0">
          <a:ln>
            <a:noFill/>
          </a:ln>
          <a:solidFill>
            <a:srgbClr val="005AA3"/>
          </a:solidFill>
          <a:uFillTx/>
          <a:latin typeface="+mn-lt"/>
          <a:ea typeface="+mn-ea"/>
          <a:cs typeface="+mn-cs"/>
          <a:sym typeface="Helvetica"/>
        </a:defRPr>
      </a:lvl1pPr>
      <a:lvl2pPr marL="800100" marR="0" indent="-342900" algn="l" defTabSz="457200" rtl="0" latinLnBrk="0">
        <a:lnSpc>
          <a:spcPct val="100000"/>
        </a:lnSpc>
        <a:spcBef>
          <a:spcPts val="500"/>
        </a:spcBef>
        <a:spcAft>
          <a:spcPts val="0"/>
        </a:spcAft>
        <a:buClrTx/>
        <a:buSzPct val="100000"/>
        <a:buFont typeface="Arial"/>
        <a:buChar char="–"/>
        <a:tabLst/>
        <a:defRPr sz="2400" b="1" i="0" u="none" strike="noStrike" cap="none" spc="0" baseline="0">
          <a:ln>
            <a:noFill/>
          </a:ln>
          <a:solidFill>
            <a:srgbClr val="005AA3"/>
          </a:solidFill>
          <a:uFillTx/>
          <a:latin typeface="+mn-lt"/>
          <a:ea typeface="+mn-ea"/>
          <a:cs typeface="+mn-cs"/>
          <a:sym typeface="Helvetica"/>
        </a:defRPr>
      </a:lvl2pPr>
      <a:lvl3pPr marL="1219200" marR="0" indent="-304800" algn="l" defTabSz="457200" rtl="0" latinLnBrk="0">
        <a:lnSpc>
          <a:spcPct val="100000"/>
        </a:lnSpc>
        <a:spcBef>
          <a:spcPts val="500"/>
        </a:spcBef>
        <a:spcAft>
          <a:spcPts val="0"/>
        </a:spcAft>
        <a:buClrTx/>
        <a:buSzPct val="100000"/>
        <a:buFont typeface="Arial"/>
        <a:buChar char="•"/>
        <a:tabLst/>
        <a:defRPr sz="2400" b="1" i="0" u="none" strike="noStrike" cap="none" spc="0" baseline="0">
          <a:ln>
            <a:noFill/>
          </a:ln>
          <a:solidFill>
            <a:srgbClr val="005AA3"/>
          </a:solidFill>
          <a:uFillTx/>
          <a:latin typeface="+mn-lt"/>
          <a:ea typeface="+mn-ea"/>
          <a:cs typeface="+mn-cs"/>
          <a:sym typeface="Helvetica"/>
        </a:defRPr>
      </a:lvl3pPr>
      <a:lvl4pPr marL="1763485" marR="0" indent="-391885" algn="l" defTabSz="457200" rtl="0" latinLnBrk="0">
        <a:lnSpc>
          <a:spcPct val="100000"/>
        </a:lnSpc>
        <a:spcBef>
          <a:spcPts val="500"/>
        </a:spcBef>
        <a:spcAft>
          <a:spcPts val="0"/>
        </a:spcAft>
        <a:buClrTx/>
        <a:buSzPct val="100000"/>
        <a:buFont typeface="Arial"/>
        <a:buChar char="–"/>
        <a:tabLst/>
        <a:defRPr sz="2400" b="1" i="0" u="none" strike="noStrike" cap="none" spc="0" baseline="0">
          <a:ln>
            <a:noFill/>
          </a:ln>
          <a:solidFill>
            <a:srgbClr val="005AA3"/>
          </a:solidFill>
          <a:uFillTx/>
          <a:latin typeface="+mn-lt"/>
          <a:ea typeface="+mn-ea"/>
          <a:cs typeface="+mn-cs"/>
          <a:sym typeface="Helvetica"/>
        </a:defRPr>
      </a:lvl4pPr>
      <a:lvl5pPr marL="2286000" marR="0" indent="-457200" algn="l" defTabSz="457200" rtl="0" latinLnBrk="0">
        <a:lnSpc>
          <a:spcPct val="100000"/>
        </a:lnSpc>
        <a:spcBef>
          <a:spcPts val="500"/>
        </a:spcBef>
        <a:spcAft>
          <a:spcPts val="0"/>
        </a:spcAft>
        <a:buClrTx/>
        <a:buSzPct val="100000"/>
        <a:buFont typeface="Arial"/>
        <a:buChar char="»"/>
        <a:tabLst/>
        <a:defRPr sz="2400" b="1" i="0" u="none" strike="noStrike" cap="none" spc="0" baseline="0">
          <a:ln>
            <a:noFill/>
          </a:ln>
          <a:solidFill>
            <a:srgbClr val="005AA3"/>
          </a:solidFill>
          <a:uFillTx/>
          <a:latin typeface="+mn-lt"/>
          <a:ea typeface="+mn-ea"/>
          <a:cs typeface="+mn-cs"/>
          <a:sym typeface="Helvetica"/>
        </a:defRPr>
      </a:lvl5pPr>
      <a:lvl6pPr marL="2560320" marR="0" indent="-274320" algn="l" defTabSz="457200" rtl="0" latinLnBrk="0">
        <a:lnSpc>
          <a:spcPct val="100000"/>
        </a:lnSpc>
        <a:spcBef>
          <a:spcPts val="500"/>
        </a:spcBef>
        <a:spcAft>
          <a:spcPts val="0"/>
        </a:spcAft>
        <a:buClrTx/>
        <a:buSzPct val="100000"/>
        <a:buFont typeface="Arial"/>
        <a:buChar char="•"/>
        <a:tabLst/>
        <a:defRPr sz="2400" b="1" i="0" u="none" strike="noStrike" cap="none" spc="0" baseline="0">
          <a:ln>
            <a:noFill/>
          </a:ln>
          <a:solidFill>
            <a:srgbClr val="005AA3"/>
          </a:solidFill>
          <a:uFillTx/>
          <a:latin typeface="+mn-lt"/>
          <a:ea typeface="+mn-ea"/>
          <a:cs typeface="+mn-cs"/>
          <a:sym typeface="Helvetica"/>
        </a:defRPr>
      </a:lvl6pPr>
      <a:lvl7pPr marL="3017520" marR="0" indent="-274320" algn="l" defTabSz="457200" rtl="0" latinLnBrk="0">
        <a:lnSpc>
          <a:spcPct val="100000"/>
        </a:lnSpc>
        <a:spcBef>
          <a:spcPts val="500"/>
        </a:spcBef>
        <a:spcAft>
          <a:spcPts val="0"/>
        </a:spcAft>
        <a:buClrTx/>
        <a:buSzPct val="100000"/>
        <a:buFont typeface="Arial"/>
        <a:buChar char="•"/>
        <a:tabLst/>
        <a:defRPr sz="2400" b="1" i="0" u="none" strike="noStrike" cap="none" spc="0" baseline="0">
          <a:ln>
            <a:noFill/>
          </a:ln>
          <a:solidFill>
            <a:srgbClr val="005AA3"/>
          </a:solidFill>
          <a:uFillTx/>
          <a:latin typeface="+mn-lt"/>
          <a:ea typeface="+mn-ea"/>
          <a:cs typeface="+mn-cs"/>
          <a:sym typeface="Helvetica"/>
        </a:defRPr>
      </a:lvl7pPr>
      <a:lvl8pPr marL="3474720" marR="0" indent="-274320" algn="l" defTabSz="457200" rtl="0" latinLnBrk="0">
        <a:lnSpc>
          <a:spcPct val="100000"/>
        </a:lnSpc>
        <a:spcBef>
          <a:spcPts val="500"/>
        </a:spcBef>
        <a:spcAft>
          <a:spcPts val="0"/>
        </a:spcAft>
        <a:buClrTx/>
        <a:buSzPct val="100000"/>
        <a:buFont typeface="Arial"/>
        <a:buChar char="•"/>
        <a:tabLst/>
        <a:defRPr sz="2400" b="1" i="0" u="none" strike="noStrike" cap="none" spc="0" baseline="0">
          <a:ln>
            <a:noFill/>
          </a:ln>
          <a:solidFill>
            <a:srgbClr val="005AA3"/>
          </a:solidFill>
          <a:uFillTx/>
          <a:latin typeface="+mn-lt"/>
          <a:ea typeface="+mn-ea"/>
          <a:cs typeface="+mn-cs"/>
          <a:sym typeface="Helvetica"/>
        </a:defRPr>
      </a:lvl8pPr>
      <a:lvl9pPr marL="3931920" marR="0" indent="-274320" algn="l" defTabSz="457200" rtl="0" latinLnBrk="0">
        <a:lnSpc>
          <a:spcPct val="100000"/>
        </a:lnSpc>
        <a:spcBef>
          <a:spcPts val="500"/>
        </a:spcBef>
        <a:spcAft>
          <a:spcPts val="0"/>
        </a:spcAft>
        <a:buClrTx/>
        <a:buSzPct val="100000"/>
        <a:buFont typeface="Arial"/>
        <a:buChar char="•"/>
        <a:tabLst/>
        <a:defRPr sz="2400" b="1" i="0" u="none" strike="noStrike" cap="none" spc="0" baseline="0">
          <a:ln>
            <a:noFill/>
          </a:ln>
          <a:solidFill>
            <a:srgbClr val="005AA3"/>
          </a:solidFill>
          <a:uFillTx/>
          <a:latin typeface="+mn-lt"/>
          <a:ea typeface="+mn-ea"/>
          <a:cs typeface="+mn-cs"/>
          <a:sym typeface="Helvetica"/>
        </a:defRPr>
      </a:lvl9pPr>
    </p:bodyStyle>
    <p:otherStyle>
      <a:lvl1pPr marL="0" marR="0" indent="0" algn="r" defTabSz="457200" rtl="0" latinLnBrk="0">
        <a:lnSpc>
          <a:spcPct val="100000"/>
        </a:lnSpc>
        <a:spcBef>
          <a:spcPts val="0"/>
        </a:spcBef>
        <a:spcAft>
          <a:spcPts val="0"/>
        </a:spcAft>
        <a:buClrTx/>
        <a:buSzTx/>
        <a:buFontTx/>
        <a:buNone/>
        <a:tabLst/>
        <a:defRPr sz="1000" b="1" i="0" u="none" strike="noStrike" cap="none" spc="0" baseline="0">
          <a:ln>
            <a:noFill/>
          </a:ln>
          <a:solidFill>
            <a:schemeClr val="tx1"/>
          </a:solidFill>
          <a:uFillTx/>
          <a:latin typeface="+mn-lt"/>
          <a:ea typeface="+mn-ea"/>
          <a:cs typeface="+mn-cs"/>
          <a:sym typeface="Helvetica"/>
        </a:defRPr>
      </a:lvl1pPr>
      <a:lvl2pPr marL="0" marR="0" indent="457200" algn="r" defTabSz="457200" rtl="0" latinLnBrk="0">
        <a:lnSpc>
          <a:spcPct val="100000"/>
        </a:lnSpc>
        <a:spcBef>
          <a:spcPts val="0"/>
        </a:spcBef>
        <a:spcAft>
          <a:spcPts val="0"/>
        </a:spcAft>
        <a:buClrTx/>
        <a:buSzTx/>
        <a:buFontTx/>
        <a:buNone/>
        <a:tabLst/>
        <a:defRPr sz="1000" b="1" i="0" u="none" strike="noStrike" cap="none" spc="0" baseline="0">
          <a:ln>
            <a:noFill/>
          </a:ln>
          <a:solidFill>
            <a:schemeClr val="tx1"/>
          </a:solidFill>
          <a:uFillTx/>
          <a:latin typeface="+mn-lt"/>
          <a:ea typeface="+mn-ea"/>
          <a:cs typeface="+mn-cs"/>
          <a:sym typeface="Helvetica"/>
        </a:defRPr>
      </a:lvl2pPr>
      <a:lvl3pPr marL="0" marR="0" indent="914400" algn="r" defTabSz="457200" rtl="0" latinLnBrk="0">
        <a:lnSpc>
          <a:spcPct val="100000"/>
        </a:lnSpc>
        <a:spcBef>
          <a:spcPts val="0"/>
        </a:spcBef>
        <a:spcAft>
          <a:spcPts val="0"/>
        </a:spcAft>
        <a:buClrTx/>
        <a:buSzTx/>
        <a:buFontTx/>
        <a:buNone/>
        <a:tabLst/>
        <a:defRPr sz="1000" b="1" i="0" u="none" strike="noStrike" cap="none" spc="0" baseline="0">
          <a:ln>
            <a:noFill/>
          </a:ln>
          <a:solidFill>
            <a:schemeClr val="tx1"/>
          </a:solidFill>
          <a:uFillTx/>
          <a:latin typeface="+mn-lt"/>
          <a:ea typeface="+mn-ea"/>
          <a:cs typeface="+mn-cs"/>
          <a:sym typeface="Helvetica"/>
        </a:defRPr>
      </a:lvl3pPr>
      <a:lvl4pPr marL="0" marR="0" indent="1371600" algn="r" defTabSz="457200" rtl="0" latinLnBrk="0">
        <a:lnSpc>
          <a:spcPct val="100000"/>
        </a:lnSpc>
        <a:spcBef>
          <a:spcPts val="0"/>
        </a:spcBef>
        <a:spcAft>
          <a:spcPts val="0"/>
        </a:spcAft>
        <a:buClrTx/>
        <a:buSzTx/>
        <a:buFontTx/>
        <a:buNone/>
        <a:tabLst/>
        <a:defRPr sz="1000" b="1" i="0" u="none" strike="noStrike" cap="none" spc="0" baseline="0">
          <a:ln>
            <a:noFill/>
          </a:ln>
          <a:solidFill>
            <a:schemeClr val="tx1"/>
          </a:solidFill>
          <a:uFillTx/>
          <a:latin typeface="+mn-lt"/>
          <a:ea typeface="+mn-ea"/>
          <a:cs typeface="+mn-cs"/>
          <a:sym typeface="Helvetica"/>
        </a:defRPr>
      </a:lvl4pPr>
      <a:lvl5pPr marL="0" marR="0" indent="1828800" algn="r" defTabSz="457200" rtl="0" latinLnBrk="0">
        <a:lnSpc>
          <a:spcPct val="100000"/>
        </a:lnSpc>
        <a:spcBef>
          <a:spcPts val="0"/>
        </a:spcBef>
        <a:spcAft>
          <a:spcPts val="0"/>
        </a:spcAft>
        <a:buClrTx/>
        <a:buSzTx/>
        <a:buFontTx/>
        <a:buNone/>
        <a:tabLst/>
        <a:defRPr sz="1000" b="1" i="0" u="none" strike="noStrike" cap="none" spc="0" baseline="0">
          <a:ln>
            <a:noFill/>
          </a:ln>
          <a:solidFill>
            <a:schemeClr val="tx1"/>
          </a:solidFill>
          <a:uFillTx/>
          <a:latin typeface="+mn-lt"/>
          <a:ea typeface="+mn-ea"/>
          <a:cs typeface="+mn-cs"/>
          <a:sym typeface="Helvetica"/>
        </a:defRPr>
      </a:lvl5pPr>
      <a:lvl6pPr marL="0" marR="0" indent="2286000" algn="r" defTabSz="457200" rtl="0" latinLnBrk="0">
        <a:lnSpc>
          <a:spcPct val="100000"/>
        </a:lnSpc>
        <a:spcBef>
          <a:spcPts val="0"/>
        </a:spcBef>
        <a:spcAft>
          <a:spcPts val="0"/>
        </a:spcAft>
        <a:buClrTx/>
        <a:buSzTx/>
        <a:buFontTx/>
        <a:buNone/>
        <a:tabLst/>
        <a:defRPr sz="1000" b="1" i="0" u="none" strike="noStrike" cap="none" spc="0" baseline="0">
          <a:ln>
            <a:noFill/>
          </a:ln>
          <a:solidFill>
            <a:schemeClr val="tx1"/>
          </a:solidFill>
          <a:uFillTx/>
          <a:latin typeface="+mn-lt"/>
          <a:ea typeface="+mn-ea"/>
          <a:cs typeface="+mn-cs"/>
          <a:sym typeface="Helvetica"/>
        </a:defRPr>
      </a:lvl6pPr>
      <a:lvl7pPr marL="0" marR="0" indent="2743200" algn="r" defTabSz="457200" rtl="0" latinLnBrk="0">
        <a:lnSpc>
          <a:spcPct val="100000"/>
        </a:lnSpc>
        <a:spcBef>
          <a:spcPts val="0"/>
        </a:spcBef>
        <a:spcAft>
          <a:spcPts val="0"/>
        </a:spcAft>
        <a:buClrTx/>
        <a:buSzTx/>
        <a:buFontTx/>
        <a:buNone/>
        <a:tabLst/>
        <a:defRPr sz="1000" b="1" i="0" u="none" strike="noStrike" cap="none" spc="0" baseline="0">
          <a:ln>
            <a:noFill/>
          </a:ln>
          <a:solidFill>
            <a:schemeClr val="tx1"/>
          </a:solidFill>
          <a:uFillTx/>
          <a:latin typeface="+mn-lt"/>
          <a:ea typeface="+mn-ea"/>
          <a:cs typeface="+mn-cs"/>
          <a:sym typeface="Helvetica"/>
        </a:defRPr>
      </a:lvl7pPr>
      <a:lvl8pPr marL="0" marR="0" indent="3200400" algn="r" defTabSz="457200" rtl="0" latinLnBrk="0">
        <a:lnSpc>
          <a:spcPct val="100000"/>
        </a:lnSpc>
        <a:spcBef>
          <a:spcPts val="0"/>
        </a:spcBef>
        <a:spcAft>
          <a:spcPts val="0"/>
        </a:spcAft>
        <a:buClrTx/>
        <a:buSzTx/>
        <a:buFontTx/>
        <a:buNone/>
        <a:tabLst/>
        <a:defRPr sz="1000" b="1" i="0" u="none" strike="noStrike" cap="none" spc="0" baseline="0">
          <a:ln>
            <a:noFill/>
          </a:ln>
          <a:solidFill>
            <a:schemeClr val="tx1"/>
          </a:solidFill>
          <a:uFillTx/>
          <a:latin typeface="+mn-lt"/>
          <a:ea typeface="+mn-ea"/>
          <a:cs typeface="+mn-cs"/>
          <a:sym typeface="Helvetica"/>
        </a:defRPr>
      </a:lvl8pPr>
      <a:lvl9pPr marL="0" marR="0" indent="3657600" algn="r" defTabSz="457200" rtl="0" latinLnBrk="0">
        <a:lnSpc>
          <a:spcPct val="100000"/>
        </a:lnSpc>
        <a:spcBef>
          <a:spcPts val="0"/>
        </a:spcBef>
        <a:spcAft>
          <a:spcPts val="0"/>
        </a:spcAft>
        <a:buClrTx/>
        <a:buSzTx/>
        <a:buFontTx/>
        <a:buNone/>
        <a:tabLst/>
        <a:defRPr sz="1000" b="1"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hyperlink" Target="https://www.scouting.org/health-and-safety/gss/toc/" TargetMode="External"/><Relationship Id="rId7" Type="http://schemas.openxmlformats.org/officeDocument/2006/relationships/customXml" Target="../ink/ink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customXml" Target="../ink/ink1.xml"/><Relationship Id="rId4" Type="http://schemas.openxmlformats.org/officeDocument/2006/relationships/image" Target="../media/image22.emf"/><Relationship Id="rId9" Type="http://schemas.openxmlformats.org/officeDocument/2006/relationships/customXml" Target="../ink/ink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scouting.org/health-and-safety/gss/toc/"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emf"/></Relationships>
</file>

<file path=ppt/slides/_rels/slide14.xml.rels><?xml version="1.0" encoding="UTF-8" standalone="yes"?>
<Relationships xmlns="http://schemas.openxmlformats.org/package/2006/relationships"><Relationship Id="rId3" Type="http://schemas.openxmlformats.org/officeDocument/2006/relationships/hyperlink" Target="https://www.scouting.org/health-and-safety/incident-repor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my.scouting.org/Documents/PositionTrainedCourses.pdf"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itle 2"/>
          <p:cNvSpPr txBox="1">
            <a:spLocks noGrp="1"/>
          </p:cNvSpPr>
          <p:nvPr>
            <p:ph type="title"/>
          </p:nvPr>
        </p:nvSpPr>
        <p:spPr>
          <a:xfrm>
            <a:off x="2408176" y="-1"/>
            <a:ext cx="6278625" cy="2110259"/>
          </a:xfrm>
          <a:prstGeom prst="rect">
            <a:avLst/>
          </a:prstGeom>
        </p:spPr>
        <p:txBody>
          <a:bodyPr/>
          <a:lstStyle/>
          <a:p>
            <a:pPr>
              <a:defRPr>
                <a:solidFill>
                  <a:srgbClr val="005AA3"/>
                </a:solidFill>
                <a:latin typeface="Trebuchet MS"/>
                <a:ea typeface="Trebuchet MS"/>
                <a:cs typeface="Trebuchet MS"/>
                <a:sym typeface="Trebuchet MS"/>
              </a:defRPr>
            </a:pPr>
            <a:r>
              <a:rPr lang="en-US" dirty="0"/>
              <a:t>Narragansett Council</a:t>
            </a:r>
            <a:r>
              <a:rPr lang="en-US" sz="2800" dirty="0"/>
              <a:t/>
            </a:r>
            <a:br>
              <a:rPr lang="en-US" sz="2800" dirty="0"/>
            </a:br>
            <a:r>
              <a:rPr lang="en-US" sz="2800" dirty="0"/>
              <a:t>Boy Scouts of America</a:t>
            </a:r>
            <a:endParaRPr dirty="0"/>
          </a:p>
        </p:txBody>
      </p:sp>
      <p:sp>
        <p:nvSpPr>
          <p:cNvPr id="110" name="Slide Number Placeholder 5"/>
          <p:cNvSpPr txBox="1">
            <a:spLocks noGrp="1"/>
          </p:cNvSpPr>
          <p:nvPr>
            <p:ph type="sldNum" sz="quarter" idx="2"/>
          </p:nvPr>
        </p:nvSpPr>
        <p:spPr>
          <a:xfrm>
            <a:off x="8924778" y="6490017"/>
            <a:ext cx="174772" cy="2438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a:t>
            </a:fld>
            <a:endParaRPr/>
          </a:p>
        </p:txBody>
      </p:sp>
      <p:pic>
        <p:nvPicPr>
          <p:cNvPr id="111" name="Picture 4" descr="Picture 4"/>
          <p:cNvPicPr>
            <a:picLocks noChangeAspect="1"/>
          </p:cNvPicPr>
          <p:nvPr/>
        </p:nvPicPr>
        <p:blipFill>
          <a:blip r:embed="rId3"/>
          <a:stretch>
            <a:fillRect/>
          </a:stretch>
        </p:blipFill>
        <p:spPr>
          <a:xfrm>
            <a:off x="3721417" y="5160188"/>
            <a:ext cx="3657601" cy="844067"/>
          </a:xfrm>
          <a:prstGeom prst="rect">
            <a:avLst/>
          </a:prstGeom>
          <a:ln w="12700">
            <a:miter lim="400000"/>
          </a:ln>
        </p:spPr>
      </p:pic>
      <p:sp>
        <p:nvSpPr>
          <p:cNvPr id="112" name="Title 2"/>
          <p:cNvSpPr txBox="1"/>
          <p:nvPr/>
        </p:nvSpPr>
        <p:spPr>
          <a:xfrm>
            <a:off x="2408176" y="2503667"/>
            <a:ext cx="6278625" cy="1323439"/>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defRPr sz="4000" b="1">
                <a:solidFill>
                  <a:srgbClr val="CF0031"/>
                </a:solidFill>
                <a:latin typeface="Trebuchet MS"/>
                <a:ea typeface="Trebuchet MS"/>
                <a:cs typeface="Trebuchet MS"/>
                <a:sym typeface="Trebuchet MS"/>
              </a:defRPr>
            </a:lvl1pPr>
          </a:lstStyle>
          <a:p>
            <a:r>
              <a:rPr dirty="0"/>
              <a:t>Welcome to </a:t>
            </a:r>
            <a:r>
              <a:rPr lang="en-US" dirty="0"/>
              <a:t>the </a:t>
            </a:r>
            <a:br>
              <a:rPr lang="en-US" dirty="0"/>
            </a:br>
            <a:r>
              <a:rPr lang="en-US" dirty="0"/>
              <a:t>May Virtual </a:t>
            </a:r>
            <a:r>
              <a:rPr dirty="0"/>
              <a:t>Roundtable!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2SS 2019.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0431" y="175630"/>
            <a:ext cx="3771900" cy="5829300"/>
          </a:xfrm>
          <a:prstGeom prst="rect">
            <a:avLst/>
          </a:prstGeom>
          <a:ln>
            <a:solidFill>
              <a:schemeClr val="tx1"/>
            </a:solidFill>
          </a:ln>
        </p:spPr>
      </p:pic>
    </p:spTree>
    <p:extLst>
      <p:ext uri="{BB962C8B-B14F-4D97-AF65-F5344CB8AC3E}">
        <p14:creationId xmlns:p14="http://schemas.microsoft.com/office/powerpoint/2010/main" val="2264968997"/>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19663" y="5363460"/>
            <a:ext cx="524403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dirty="0">
                <a:hlinkClick r:id="rId3"/>
              </a:rPr>
              <a:t>https://</a:t>
            </a:r>
            <a:r>
              <a:rPr lang="en-US" dirty="0" err="1">
                <a:hlinkClick r:id="rId3"/>
              </a:rPr>
              <a:t>www.scouting.org</a:t>
            </a:r>
            <a:r>
              <a:rPr lang="en-US" dirty="0">
                <a:hlinkClick r:id="rId3"/>
              </a:rPr>
              <a:t>/health-and-safety/</a:t>
            </a:r>
            <a:r>
              <a:rPr lang="en-US" dirty="0" err="1">
                <a:hlinkClick r:id="rId3"/>
              </a:rPr>
              <a:t>gss</a:t>
            </a:r>
            <a:r>
              <a:rPr lang="en-US" dirty="0">
                <a:hlinkClick r:id="rId3"/>
              </a:rPr>
              <a:t>/</a:t>
            </a:r>
            <a:r>
              <a:rPr lang="en-US" dirty="0" err="1">
                <a:hlinkClick r:id="rId3"/>
              </a:rPr>
              <a:t>toc</a:t>
            </a:r>
            <a:r>
              <a:rPr lang="en-US" dirty="0">
                <a:hlinkClick r:id="rId3"/>
              </a:rPr>
              <a:t>/</a:t>
            </a:r>
            <a:endParaRPr lang="en-US" dirty="0"/>
          </a:p>
        </p:txBody>
      </p:sp>
      <p:pic>
        <p:nvPicPr>
          <p:cNvPr id="2" name="Picture 1" descr="G2SS 2019.pdf"/>
          <p:cNvPicPr>
            <a:picLocks noChangeAspect="1"/>
          </p:cNvPicPr>
          <p:nvPr/>
        </p:nvPicPr>
        <p:blipFill rotWithShape="1">
          <a:blip r:embed="rId4" cstate="print">
            <a:extLst>
              <a:ext uri="{28A0092B-C50C-407E-A947-70E740481C1C}">
                <a14:useLocalDpi xmlns:a14="http://schemas.microsoft.com/office/drawing/2010/main"/>
              </a:ext>
            </a:extLst>
          </a:blip>
          <a:srcRect b="37255"/>
          <a:stretch/>
        </p:blipFill>
        <p:spPr>
          <a:xfrm>
            <a:off x="3334502" y="220720"/>
            <a:ext cx="5029200" cy="4876792"/>
          </a:xfrm>
          <a:prstGeom prst="rect">
            <a:avLst/>
          </a:prstGeom>
          <a:ln>
            <a:noFill/>
          </a:ln>
        </p:spPr>
      </p:pic>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xmlns="" id="{2C7069A1-49F4-4E6C-BF08-FCBD37FEE9CE}"/>
                  </a:ext>
                </a:extLst>
              </p14:cNvPr>
              <p14:cNvContentPartPr/>
              <p14:nvPr/>
            </p14:nvContentPartPr>
            <p14:xfrm>
              <a:off x="3781895" y="2711119"/>
              <a:ext cx="1933920" cy="403200"/>
            </p14:xfrm>
          </p:contentPart>
        </mc:Choice>
        <mc:Fallback xmlns="">
          <p:pic>
            <p:nvPicPr>
              <p:cNvPr id="8" name="Ink 7">
                <a:extLst>
                  <a:ext uri="{FF2B5EF4-FFF2-40B4-BE49-F238E27FC236}">
                    <a16:creationId xmlns:a16="http://schemas.microsoft.com/office/drawing/2014/main" id="{2C7069A1-49F4-4E6C-BF08-FCBD37FEE9CE}"/>
                  </a:ext>
                </a:extLst>
              </p:cNvPr>
              <p:cNvPicPr/>
              <p:nvPr/>
            </p:nvPicPr>
            <p:blipFill>
              <a:blip r:embed="rId6"/>
              <a:stretch>
                <a:fillRect/>
              </a:stretch>
            </p:blipFill>
            <p:spPr>
              <a:xfrm>
                <a:off x="3728255" y="2603119"/>
                <a:ext cx="2041560" cy="618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xmlns="" id="{B99968D0-932A-40AD-8481-E6740302459A}"/>
                  </a:ext>
                </a:extLst>
              </p14:cNvPr>
              <p14:cNvContentPartPr/>
              <p14:nvPr/>
            </p14:nvContentPartPr>
            <p14:xfrm>
              <a:off x="4781615" y="2826679"/>
              <a:ext cx="360" cy="360"/>
            </p14:xfrm>
          </p:contentPart>
        </mc:Choice>
        <mc:Fallback xmlns="">
          <p:pic>
            <p:nvPicPr>
              <p:cNvPr id="9" name="Ink 8">
                <a:extLst>
                  <a:ext uri="{FF2B5EF4-FFF2-40B4-BE49-F238E27FC236}">
                    <a16:creationId xmlns:a16="http://schemas.microsoft.com/office/drawing/2014/main" id="{B99968D0-932A-40AD-8481-E6740302459A}"/>
                  </a:ext>
                </a:extLst>
              </p:cNvPr>
              <p:cNvPicPr/>
              <p:nvPr/>
            </p:nvPicPr>
            <p:blipFill>
              <a:blip r:embed="rId8"/>
              <a:stretch>
                <a:fillRect/>
              </a:stretch>
            </p:blipFill>
            <p:spPr>
              <a:xfrm>
                <a:off x="4727975" y="2719039"/>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xmlns="" id="{0C6004B9-26CF-454E-9059-DAD2FCD9FE4F}"/>
                  </a:ext>
                </a:extLst>
              </p14:cNvPr>
              <p14:cNvContentPartPr/>
              <p14:nvPr/>
            </p14:nvContentPartPr>
            <p14:xfrm>
              <a:off x="2953175" y="-241961"/>
              <a:ext cx="360" cy="360"/>
            </p14:xfrm>
          </p:contentPart>
        </mc:Choice>
        <mc:Fallback xmlns="">
          <p:pic>
            <p:nvPicPr>
              <p:cNvPr id="10" name="Ink 9">
                <a:extLst>
                  <a:ext uri="{FF2B5EF4-FFF2-40B4-BE49-F238E27FC236}">
                    <a16:creationId xmlns:a16="http://schemas.microsoft.com/office/drawing/2014/main" id="{0C6004B9-26CF-454E-9059-DAD2FCD9FE4F}"/>
                  </a:ext>
                </a:extLst>
              </p:cNvPr>
              <p:cNvPicPr/>
              <p:nvPr/>
            </p:nvPicPr>
            <p:blipFill>
              <a:blip r:embed="rId8"/>
              <a:stretch>
                <a:fillRect/>
              </a:stretch>
            </p:blipFill>
            <p:spPr>
              <a:xfrm>
                <a:off x="2899535" y="-349961"/>
                <a:ext cx="108000" cy="216000"/>
              </a:xfrm>
              <a:prstGeom prst="rect">
                <a:avLst/>
              </a:prstGeom>
            </p:spPr>
          </p:pic>
        </mc:Fallback>
      </mc:AlternateContent>
    </p:spTree>
    <p:extLst>
      <p:ext uri="{BB962C8B-B14F-4D97-AF65-F5344CB8AC3E}">
        <p14:creationId xmlns:p14="http://schemas.microsoft.com/office/powerpoint/2010/main" val="428577720"/>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EA0FF9-0D81-404C-B947-7D01D1A636CB}"/>
              </a:ext>
            </a:extLst>
          </p:cNvPr>
          <p:cNvSpPr>
            <a:spLocks noGrp="1"/>
          </p:cNvSpPr>
          <p:nvPr>
            <p:ph type="title"/>
          </p:nvPr>
        </p:nvSpPr>
        <p:spPr/>
        <p:txBody>
          <a:bodyPr>
            <a:normAutofit fontScale="90000"/>
          </a:bodyPr>
          <a:lstStyle/>
          <a:p>
            <a:r>
              <a:rPr lang="en-US" dirty="0"/>
              <a:t>Guide to Safe Scouting Updates</a:t>
            </a:r>
            <a:br>
              <a:rPr lang="en-US" dirty="0"/>
            </a:br>
            <a:endParaRPr lang="en-US" dirty="0"/>
          </a:p>
        </p:txBody>
      </p:sp>
      <p:sp>
        <p:nvSpPr>
          <p:cNvPr id="3" name="Text Placeholder 2">
            <a:extLst>
              <a:ext uri="{FF2B5EF4-FFF2-40B4-BE49-F238E27FC236}">
                <a16:creationId xmlns:a16="http://schemas.microsoft.com/office/drawing/2014/main" xmlns="" id="{6A75C660-7941-4AFC-AC75-24AFD0B0CFC4}"/>
              </a:ext>
            </a:extLst>
          </p:cNvPr>
          <p:cNvSpPr>
            <a:spLocks noGrp="1"/>
          </p:cNvSpPr>
          <p:nvPr>
            <p:ph type="body" sz="half" idx="1"/>
          </p:nvPr>
        </p:nvSpPr>
        <p:spPr>
          <a:xfrm>
            <a:off x="2408176" y="1074687"/>
            <a:ext cx="6202363" cy="4916210"/>
          </a:xfrm>
        </p:spPr>
        <p:txBody>
          <a:bodyPr>
            <a:normAutofit fontScale="40000" lnSpcReduction="20000"/>
          </a:bodyPr>
          <a:lstStyle/>
          <a:p>
            <a:pPr marL="0" indent="0">
              <a:buNone/>
            </a:pPr>
            <a:r>
              <a:rPr lang="en-US" sz="3500" dirty="0"/>
              <a:t>January 2019</a:t>
            </a:r>
          </a:p>
          <a:p>
            <a:pPr marL="447675" lvl="1" indent="0">
              <a:buNone/>
            </a:pPr>
            <a:r>
              <a:rPr lang="en-US" b="0" dirty="0"/>
              <a:t>Updated language throughout to reference “Scouts BSA” rather than “Boy Scouts.”</a:t>
            </a:r>
          </a:p>
          <a:p>
            <a:pPr marL="447675" lvl="1" indent="0">
              <a:buNone/>
            </a:pPr>
            <a:endParaRPr lang="en-US" b="0" dirty="0"/>
          </a:p>
          <a:p>
            <a:pPr marL="0" indent="0">
              <a:buNone/>
            </a:pPr>
            <a:r>
              <a:rPr lang="en-US" dirty="0"/>
              <a:t>I. Youth Protection and Adult Leadership</a:t>
            </a:r>
          </a:p>
          <a:p>
            <a:pPr marL="447675" lvl="1" indent="0">
              <a:buNone/>
            </a:pPr>
            <a:r>
              <a:rPr lang="en-US" b="0" dirty="0"/>
              <a:t>Clarified language in the Adult Supervision and Accommodations sections.</a:t>
            </a:r>
          </a:p>
          <a:p>
            <a:pPr marL="0" indent="0">
              <a:buNone/>
            </a:pPr>
            <a:r>
              <a:rPr lang="en-US" dirty="0"/>
              <a:t>III. Camping</a:t>
            </a:r>
          </a:p>
          <a:p>
            <a:pPr marL="447675" lvl="1" indent="0">
              <a:buNone/>
            </a:pPr>
            <a:r>
              <a:rPr lang="en-US" b="0" dirty="0"/>
              <a:t>Updated information about Webelos overnight camping. Corrected publication number for Pack Overnight Campout Site Appraisal Form and provided URL to access form.</a:t>
            </a:r>
          </a:p>
          <a:p>
            <a:pPr marL="0" indent="0">
              <a:buNone/>
            </a:pPr>
            <a:r>
              <a:rPr lang="en-US" dirty="0"/>
              <a:t>VIII. Sports and Activities</a:t>
            </a:r>
          </a:p>
          <a:p>
            <a:pPr marL="447675" lvl="1" indent="0">
              <a:buNone/>
            </a:pPr>
            <a:r>
              <a:rPr lang="en-US" b="0" dirty="0"/>
              <a:t>Clarified Sea Scout participation in Climbing and Rappelling section.</a:t>
            </a:r>
          </a:p>
          <a:p>
            <a:pPr marL="0" indent="0">
              <a:buNone/>
            </a:pPr>
            <a:r>
              <a:rPr lang="en-US" dirty="0"/>
              <a:t>XII. Animal and Insect Hazards</a:t>
            </a:r>
          </a:p>
          <a:p>
            <a:pPr marL="447675" lvl="1" indent="0">
              <a:buNone/>
            </a:pPr>
            <a:r>
              <a:rPr lang="en-US" b="0" dirty="0"/>
              <a:t>Replaced entire chapter.</a:t>
            </a:r>
          </a:p>
          <a:p>
            <a:pPr marL="0" indent="0">
              <a:buNone/>
            </a:pPr>
            <a:r>
              <a:rPr lang="en-US" dirty="0"/>
              <a:t>XIII. Incident Reporting</a:t>
            </a:r>
          </a:p>
          <a:p>
            <a:pPr marL="447675" lvl="1" indent="0">
              <a:buNone/>
            </a:pPr>
            <a:r>
              <a:rPr lang="en-US" b="0" dirty="0"/>
              <a:t>Provided URL for incident reporting.</a:t>
            </a:r>
          </a:p>
          <a:p>
            <a:pPr marL="0" indent="0">
              <a:buNone/>
            </a:pPr>
            <a:r>
              <a:rPr lang="en-US" dirty="0"/>
              <a:t>Appendix</a:t>
            </a:r>
          </a:p>
          <a:p>
            <a:pPr marL="447675" lvl="1" indent="0">
              <a:buNone/>
            </a:pPr>
            <a:r>
              <a:rPr lang="en-US" b="0" dirty="0"/>
              <a:t>Replaced Event Safety Checklist.</a:t>
            </a:r>
          </a:p>
          <a:p>
            <a:pPr marL="0" indent="0">
              <a:buNone/>
            </a:pPr>
            <a:endParaRPr lang="en-US" b="0" dirty="0"/>
          </a:p>
          <a:p>
            <a:pPr marL="0" indent="0">
              <a:buNone/>
            </a:pPr>
            <a:r>
              <a:rPr lang="en-US" sz="3500" dirty="0"/>
              <a:t>August 2019</a:t>
            </a:r>
          </a:p>
          <a:p>
            <a:pPr marL="0" indent="0">
              <a:buNone/>
            </a:pPr>
            <a:r>
              <a:rPr lang="en-US" dirty="0"/>
              <a:t>VII. Activity Planning and Risk Assessment</a:t>
            </a:r>
          </a:p>
          <a:p>
            <a:pPr marL="447675" lvl="1" indent="0">
              <a:buNone/>
            </a:pPr>
            <a:r>
              <a:rPr lang="en-US" b="0" dirty="0"/>
              <a:t>Added Prohibited Activities section to replace Unauthorized and Restricted Activities section.</a:t>
            </a:r>
            <a:endParaRPr lang="en-US" dirty="0"/>
          </a:p>
        </p:txBody>
      </p:sp>
    </p:spTree>
    <p:extLst>
      <p:ext uri="{BB962C8B-B14F-4D97-AF65-F5344CB8AC3E}">
        <p14:creationId xmlns:p14="http://schemas.microsoft.com/office/powerpoint/2010/main" val="148502815"/>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19663" y="5805521"/>
            <a:ext cx="5244039" cy="256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dirty="0">
                <a:hlinkClick r:id="rId3"/>
              </a:rPr>
              <a:t>https://</a:t>
            </a:r>
            <a:r>
              <a:rPr lang="en-US" dirty="0" err="1">
                <a:hlinkClick r:id="rId3"/>
              </a:rPr>
              <a:t>www.scouting.org</a:t>
            </a:r>
            <a:r>
              <a:rPr lang="en-US" dirty="0">
                <a:hlinkClick r:id="rId3"/>
              </a:rPr>
              <a:t>/health-and-safety/</a:t>
            </a:r>
            <a:r>
              <a:rPr lang="en-US" dirty="0" err="1">
                <a:hlinkClick r:id="rId3"/>
              </a:rPr>
              <a:t>gss</a:t>
            </a:r>
            <a:r>
              <a:rPr lang="en-US" dirty="0">
                <a:hlinkClick r:id="rId3"/>
              </a:rPr>
              <a:t>/</a:t>
            </a:r>
            <a:r>
              <a:rPr lang="en-US" dirty="0" err="1">
                <a:hlinkClick r:id="rId3"/>
              </a:rPr>
              <a:t>toc</a:t>
            </a:r>
            <a:r>
              <a:rPr lang="en-US" dirty="0">
                <a:hlinkClick r:id="rId3"/>
              </a:rPr>
              <a:t>/</a:t>
            </a: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pic>
        <p:nvPicPr>
          <p:cNvPr id="3" name="Picture 2" descr="G2SS 2019.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25217" y="219451"/>
            <a:ext cx="3520440" cy="5440680"/>
          </a:xfrm>
          <a:prstGeom prst="rect">
            <a:avLst/>
          </a:prstGeom>
          <a:solidFill>
            <a:schemeClr val="bg1"/>
          </a:solidFill>
          <a:ln>
            <a:solidFill>
              <a:schemeClr val="tx1"/>
            </a:solidFill>
          </a:ln>
        </p:spPr>
      </p:pic>
      <p:pic>
        <p:nvPicPr>
          <p:cNvPr id="4" name="Picture 3" descr="G2SS 2019.pdf"/>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592296" y="219451"/>
            <a:ext cx="3520440" cy="5440680"/>
          </a:xfrm>
          <a:prstGeom prst="rect">
            <a:avLst/>
          </a:prstGeom>
          <a:ln>
            <a:solidFill>
              <a:schemeClr val="tx1"/>
            </a:solidFill>
          </a:ln>
        </p:spPr>
      </p:pic>
    </p:spTree>
    <p:extLst>
      <p:ext uri="{BB962C8B-B14F-4D97-AF65-F5344CB8AC3E}">
        <p14:creationId xmlns:p14="http://schemas.microsoft.com/office/powerpoint/2010/main" val="399262693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56375" y="5886581"/>
            <a:ext cx="60823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dirty="0">
                <a:hlinkClick r:id="rId3"/>
              </a:rPr>
              <a:t>https://</a:t>
            </a:r>
            <a:r>
              <a:rPr lang="en-US" dirty="0" err="1">
                <a:hlinkClick r:id="rId3"/>
              </a:rPr>
              <a:t>www.scouting.org</a:t>
            </a:r>
            <a:r>
              <a:rPr lang="en-US" dirty="0">
                <a:hlinkClick r:id="rId3"/>
              </a:rPr>
              <a:t>/health-and-safety/incident-report/</a:t>
            </a: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pic>
        <p:nvPicPr>
          <p:cNvPr id="5" name="Picture 4" descr="Near-Miss Form.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52648" y="175630"/>
            <a:ext cx="3886200" cy="5029200"/>
          </a:xfrm>
          <a:prstGeom prst="rect">
            <a:avLst/>
          </a:prstGeom>
          <a:solidFill>
            <a:schemeClr val="bg1"/>
          </a:solidFill>
          <a:ln>
            <a:solidFill>
              <a:schemeClr val="tx1"/>
            </a:solidFill>
          </a:ln>
        </p:spPr>
      </p:pic>
      <p:pic>
        <p:nvPicPr>
          <p:cNvPr id="2" name="Picture 1" descr="Incident Form.pdf"/>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952475" y="776321"/>
            <a:ext cx="3886200" cy="5029200"/>
          </a:xfrm>
          <a:prstGeom prst="rect">
            <a:avLst/>
          </a:prstGeom>
          <a:solidFill>
            <a:schemeClr val="bg1"/>
          </a:solidFill>
          <a:ln>
            <a:solidFill>
              <a:schemeClr val="tx1"/>
            </a:solidFill>
          </a:ln>
        </p:spPr>
      </p:pic>
    </p:spTree>
    <p:extLst>
      <p:ext uri="{BB962C8B-B14F-4D97-AF65-F5344CB8AC3E}">
        <p14:creationId xmlns:p14="http://schemas.microsoft.com/office/powerpoint/2010/main" val="181361623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rebuchet MS"/>
                <a:cs typeface="Trebuchet MS"/>
              </a:rPr>
              <a:t>Guide to Safe Scouting</a:t>
            </a:r>
            <a:endParaRPr lang="en-US" dirty="0"/>
          </a:p>
        </p:txBody>
      </p:sp>
      <p:sp>
        <p:nvSpPr>
          <p:cNvPr id="3" name="Text Placeholder 2"/>
          <p:cNvSpPr>
            <a:spLocks noGrp="1"/>
          </p:cNvSpPr>
          <p:nvPr>
            <p:ph type="body" idx="1"/>
          </p:nvPr>
        </p:nvSpPr>
        <p:spPr/>
        <p:txBody>
          <a:bodyPr>
            <a:noAutofit/>
          </a:bodyPr>
          <a:lstStyle/>
          <a:p>
            <a:pPr marL="0" indent="0" algn="ctr">
              <a:buNone/>
            </a:pPr>
            <a:r>
              <a:rPr lang="en-US" sz="30000" dirty="0"/>
              <a:t>?</a:t>
            </a:r>
          </a:p>
        </p:txBody>
      </p:sp>
    </p:spTree>
    <p:extLst>
      <p:ext uri="{BB962C8B-B14F-4D97-AF65-F5344CB8AC3E}">
        <p14:creationId xmlns:p14="http://schemas.microsoft.com/office/powerpoint/2010/main" val="269314329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1"/>
          <p:cNvSpPr txBox="1">
            <a:spLocks noGrp="1"/>
          </p:cNvSpPr>
          <p:nvPr>
            <p:ph type="title"/>
          </p:nvPr>
        </p:nvSpPr>
        <p:spPr>
          <a:prstGeom prst="rect">
            <a:avLst/>
          </a:prstGeom>
        </p:spPr>
        <p:txBody>
          <a:bodyPr/>
          <a:lstStyle>
            <a:lvl1pPr>
              <a:defRPr sz="3600">
                <a:latin typeface="Trebuchet MS"/>
                <a:ea typeface="Trebuchet MS"/>
                <a:cs typeface="Trebuchet MS"/>
                <a:sym typeface="Trebuchet MS"/>
              </a:defRPr>
            </a:lvl1pPr>
          </a:lstStyle>
          <a:p>
            <a:r>
              <a:rPr lang="en-US" dirty="0"/>
              <a:t>BSA Topic</a:t>
            </a:r>
            <a:endParaRPr dirty="0"/>
          </a:p>
        </p:txBody>
      </p:sp>
      <p:sp>
        <p:nvSpPr>
          <p:cNvPr id="142" name="Content Placeholder 1"/>
          <p:cNvSpPr txBox="1">
            <a:spLocks noGrp="1"/>
          </p:cNvSpPr>
          <p:nvPr>
            <p:ph type="body" sz="half" idx="1"/>
          </p:nvPr>
        </p:nvSpPr>
        <p:spPr>
          <a:xfrm>
            <a:off x="2408238" y="1600200"/>
            <a:ext cx="6278563" cy="3855629"/>
          </a:xfrm>
          <a:prstGeom prst="rect">
            <a:avLst/>
          </a:prstGeom>
        </p:spPr>
        <p:txBody>
          <a:bodyPr anchor="ctr">
            <a:normAutofit/>
          </a:bodyPr>
          <a:lstStyle>
            <a:lvl1pPr algn="ctr">
              <a:spcBef>
                <a:spcPts val="1100"/>
              </a:spcBef>
              <a:buSzTx/>
              <a:buNone/>
              <a:defRPr sz="4800">
                <a:latin typeface="Trebuchet MS"/>
                <a:ea typeface="Trebuchet MS"/>
                <a:cs typeface="Trebuchet MS"/>
                <a:sym typeface="Trebuchet MS"/>
              </a:defRPr>
            </a:lvl1pPr>
          </a:lstStyle>
          <a:p>
            <a:pPr>
              <a:spcBef>
                <a:spcPts val="600"/>
              </a:spcBef>
              <a:defRPr sz="2800" b="0">
                <a:latin typeface="Trebuchet MS"/>
                <a:ea typeface="Trebuchet MS"/>
                <a:cs typeface="Trebuchet MS"/>
                <a:sym typeface="Trebuchet MS"/>
              </a:defRPr>
            </a:pPr>
            <a:r>
              <a:rPr lang="en-US" sz="5000" dirty="0" smtClean="0"/>
              <a:t>Pack Planning</a:t>
            </a:r>
          </a:p>
          <a:p>
            <a:pPr>
              <a:spcBef>
                <a:spcPts val="600"/>
              </a:spcBef>
              <a:defRPr sz="2800" b="0">
                <a:latin typeface="Trebuchet MS"/>
                <a:ea typeface="Trebuchet MS"/>
                <a:cs typeface="Trebuchet MS"/>
                <a:sym typeface="Trebuchet MS"/>
              </a:defRPr>
            </a:pPr>
            <a:r>
              <a:rPr lang="en-US" sz="5000" dirty="0" smtClean="0"/>
              <a:t>Conference</a:t>
            </a:r>
            <a:endParaRPr lang="en-US" sz="5000" dirty="0"/>
          </a:p>
        </p:txBody>
      </p:sp>
      <p:sp>
        <p:nvSpPr>
          <p:cNvPr id="143" name="Slide Number Placeholder 4"/>
          <p:cNvSpPr txBox="1">
            <a:spLocks noGrp="1"/>
          </p:cNvSpPr>
          <p:nvPr>
            <p:ph type="sldNum" sz="quarter" idx="2"/>
          </p:nvPr>
        </p:nvSpPr>
        <p:spPr>
          <a:xfrm>
            <a:off x="8924778" y="6569392"/>
            <a:ext cx="174772" cy="2438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16</a:t>
            </a:fld>
            <a:endParaRPr/>
          </a:p>
        </p:txBody>
      </p:sp>
    </p:spTree>
    <p:extLst>
      <p:ext uri="{BB962C8B-B14F-4D97-AF65-F5344CB8AC3E}">
        <p14:creationId xmlns:p14="http://schemas.microsoft.com/office/powerpoint/2010/main" val="37357938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6782" y="291740"/>
            <a:ext cx="2661473" cy="1143001"/>
          </a:xfrm>
        </p:spPr>
        <p:txBody>
          <a:bodyPr/>
          <a:lstStyle/>
          <a:p>
            <a:endParaRPr lang="en-US" dirty="0"/>
          </a:p>
        </p:txBody>
      </p:sp>
      <p:sp>
        <p:nvSpPr>
          <p:cNvPr id="9" name="Text Placeholder 2"/>
          <p:cNvSpPr>
            <a:spLocks noGrp="1"/>
          </p:cNvSpPr>
          <p:nvPr>
            <p:ph type="body" idx="1"/>
          </p:nvPr>
        </p:nvSpPr>
        <p:spPr>
          <a:xfrm>
            <a:off x="2408238" y="1600200"/>
            <a:ext cx="6278563" cy="4525963"/>
          </a:xfrm>
        </p:spPr>
        <p:txBody>
          <a:bodyPr>
            <a:normAutofit/>
          </a:bodyPr>
          <a:lstStyle/>
          <a:p>
            <a:pPr marL="0" indent="0" algn="ctr">
              <a:buNone/>
            </a:pPr>
            <a:r>
              <a:rPr lang="en-US" sz="8000" dirty="0"/>
              <a:t>Training</a:t>
            </a:r>
          </a:p>
          <a:p>
            <a:endParaRPr lang="en-US" dirty="0"/>
          </a:p>
        </p:txBody>
      </p:sp>
    </p:spTree>
    <p:extLst>
      <p:ext uri="{BB962C8B-B14F-4D97-AF65-F5344CB8AC3E}">
        <p14:creationId xmlns:p14="http://schemas.microsoft.com/office/powerpoint/2010/main" val="299417682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0EDD45-C09D-8B45-97DF-CB8EFC26C9BE}"/>
              </a:ext>
            </a:extLst>
          </p:cNvPr>
          <p:cNvSpPr>
            <a:spLocks noGrp="1"/>
          </p:cNvSpPr>
          <p:nvPr>
            <p:ph type="title"/>
          </p:nvPr>
        </p:nvSpPr>
        <p:spPr>
          <a:xfrm>
            <a:off x="2218299" y="367422"/>
            <a:ext cx="6503933" cy="680063"/>
          </a:xfrm>
        </p:spPr>
        <p:txBody>
          <a:bodyPr>
            <a:normAutofit/>
          </a:bodyPr>
          <a:lstStyle/>
          <a:p>
            <a:pPr algn="ctr"/>
            <a:r>
              <a:rPr lang="en-US" sz="2800" dirty="0"/>
              <a:t>Online Training @ </a:t>
            </a:r>
            <a:r>
              <a:rPr lang="en-US" sz="2800" dirty="0" err="1"/>
              <a:t>my.scouting.org</a:t>
            </a:r>
            <a:endParaRPr lang="en-US" sz="2800" dirty="0"/>
          </a:p>
        </p:txBody>
      </p:sp>
      <p:graphicFrame>
        <p:nvGraphicFramePr>
          <p:cNvPr id="3" name="Table 2">
            <a:extLst>
              <a:ext uri="{FF2B5EF4-FFF2-40B4-BE49-F238E27FC236}">
                <a16:creationId xmlns:a16="http://schemas.microsoft.com/office/drawing/2014/main" xmlns="" id="{6A04634C-01D6-314E-92D8-EAA96C8AEFB0}"/>
              </a:ext>
            </a:extLst>
          </p:cNvPr>
          <p:cNvGraphicFramePr>
            <a:graphicFrameLocks noGrp="1"/>
          </p:cNvGraphicFramePr>
          <p:nvPr>
            <p:extLst>
              <p:ext uri="{D42A27DB-BD31-4B8C-83A1-F6EECF244321}">
                <p14:modId xmlns:p14="http://schemas.microsoft.com/office/powerpoint/2010/main" val="1918319312"/>
              </p:ext>
            </p:extLst>
          </p:nvPr>
        </p:nvGraphicFramePr>
        <p:xfrm>
          <a:off x="2311643" y="1632056"/>
          <a:ext cx="6059245" cy="2246808"/>
        </p:xfrm>
        <a:graphic>
          <a:graphicData uri="http://schemas.openxmlformats.org/drawingml/2006/table">
            <a:tbl>
              <a:tblPr firstRow="1" bandRow="1">
                <a:tableStyleId>{5C22544A-7EE6-4342-B048-85BDC9FD1C3A}</a:tableStyleId>
              </a:tblPr>
              <a:tblGrid>
                <a:gridCol w="3606323">
                  <a:extLst>
                    <a:ext uri="{9D8B030D-6E8A-4147-A177-3AD203B41FA5}">
                      <a16:colId xmlns:a16="http://schemas.microsoft.com/office/drawing/2014/main" xmlns="" val="2358011506"/>
                    </a:ext>
                  </a:extLst>
                </a:gridCol>
                <a:gridCol w="2452922">
                  <a:extLst>
                    <a:ext uri="{9D8B030D-6E8A-4147-A177-3AD203B41FA5}">
                      <a16:colId xmlns:a16="http://schemas.microsoft.com/office/drawing/2014/main" xmlns="" val="1664484838"/>
                    </a:ext>
                  </a:extLst>
                </a:gridCol>
              </a:tblGrid>
              <a:tr h="374468">
                <a:tc>
                  <a:txBody>
                    <a:bodyPr/>
                    <a:lstStyle/>
                    <a:p>
                      <a:r>
                        <a:rPr lang="en-US" sz="800" dirty="0"/>
                        <a:t>Online Course</a:t>
                      </a:r>
                    </a:p>
                  </a:txBody>
                  <a:tcPr marL="68580" marR="68580" marT="34290" marB="34290"/>
                </a:tc>
                <a:tc>
                  <a:txBody>
                    <a:bodyPr/>
                    <a:lstStyle/>
                    <a:p>
                      <a:r>
                        <a:rPr lang="en-US" sz="800" dirty="0"/>
                        <a:t>Total Time to Complete</a:t>
                      </a:r>
                    </a:p>
                  </a:txBody>
                  <a:tcPr marL="68580" marR="68580" marT="34290" marB="34290"/>
                </a:tc>
                <a:extLst>
                  <a:ext uri="{0D108BD9-81ED-4DB2-BD59-A6C34878D82A}">
                    <a16:rowId xmlns:a16="http://schemas.microsoft.com/office/drawing/2014/main" xmlns="" val="1352948483"/>
                  </a:ext>
                </a:extLst>
              </a:tr>
              <a:tr h="374468">
                <a:tc>
                  <a:txBody>
                    <a:bodyPr/>
                    <a:lstStyle/>
                    <a:p>
                      <a:r>
                        <a:rPr lang="en-US" sz="800" dirty="0"/>
                        <a:t>Youth Protection Training (YPT)</a:t>
                      </a:r>
                    </a:p>
                  </a:txBody>
                  <a:tcPr marL="68580" marR="68580" marT="34290" marB="34290"/>
                </a:tc>
                <a:tc>
                  <a:txBody>
                    <a:bodyPr/>
                    <a:lstStyle/>
                    <a:p>
                      <a:r>
                        <a:rPr lang="en-US" sz="800" dirty="0"/>
                        <a:t>40 minutes</a:t>
                      </a:r>
                    </a:p>
                  </a:txBody>
                  <a:tcPr marL="68580" marR="68580" marT="34290" marB="34290"/>
                </a:tc>
                <a:extLst>
                  <a:ext uri="{0D108BD9-81ED-4DB2-BD59-A6C34878D82A}">
                    <a16:rowId xmlns:a16="http://schemas.microsoft.com/office/drawing/2014/main" xmlns="" val="1687478866"/>
                  </a:ext>
                </a:extLst>
              </a:tr>
              <a:tr h="374468">
                <a:tc>
                  <a:txBody>
                    <a:bodyPr/>
                    <a:lstStyle/>
                    <a:p>
                      <a:r>
                        <a:rPr lang="en-US" sz="800" dirty="0"/>
                        <a:t>Charter Organization Representative </a:t>
                      </a:r>
                    </a:p>
                  </a:txBody>
                  <a:tcPr marL="68580" marR="68580" marT="34290" marB="34290"/>
                </a:tc>
                <a:tc>
                  <a:txBody>
                    <a:bodyPr/>
                    <a:lstStyle/>
                    <a:p>
                      <a:r>
                        <a:rPr lang="en-US" sz="800" dirty="0"/>
                        <a:t>50 minutes</a:t>
                      </a:r>
                    </a:p>
                  </a:txBody>
                  <a:tcPr marL="68580" marR="68580" marT="34290" marB="34290"/>
                </a:tc>
                <a:extLst>
                  <a:ext uri="{0D108BD9-81ED-4DB2-BD59-A6C34878D82A}">
                    <a16:rowId xmlns:a16="http://schemas.microsoft.com/office/drawing/2014/main" xmlns="" val="1146456306"/>
                  </a:ext>
                </a:extLst>
              </a:tr>
              <a:tr h="374468">
                <a:tc>
                  <a:txBody>
                    <a:bodyPr/>
                    <a:lstStyle/>
                    <a:p>
                      <a:r>
                        <a:rPr lang="en-US" sz="800" dirty="0"/>
                        <a:t>Committee Chair</a:t>
                      </a:r>
                    </a:p>
                  </a:txBody>
                  <a:tcPr marL="68580" marR="68580" marT="34290" marB="34290"/>
                </a:tc>
                <a:tc>
                  <a:txBody>
                    <a:bodyPr/>
                    <a:lstStyle/>
                    <a:p>
                      <a:r>
                        <a:rPr lang="en-US" sz="800" dirty="0"/>
                        <a:t>2 hours</a:t>
                      </a:r>
                    </a:p>
                  </a:txBody>
                  <a:tcPr marL="68580" marR="68580" marT="34290" marB="34290"/>
                </a:tc>
                <a:extLst>
                  <a:ext uri="{0D108BD9-81ED-4DB2-BD59-A6C34878D82A}">
                    <a16:rowId xmlns:a16="http://schemas.microsoft.com/office/drawing/2014/main" xmlns="" val="2740917232"/>
                  </a:ext>
                </a:extLst>
              </a:tr>
              <a:tr h="374468">
                <a:tc>
                  <a:txBody>
                    <a:bodyPr/>
                    <a:lstStyle/>
                    <a:p>
                      <a:r>
                        <a:rPr lang="en-US" sz="800" dirty="0"/>
                        <a:t>Cubmaster / Den Leader </a:t>
                      </a:r>
                    </a:p>
                  </a:txBody>
                  <a:tcPr marL="68580" marR="68580" marT="34290" marB="34290"/>
                </a:tc>
                <a:tc>
                  <a:txBody>
                    <a:bodyPr/>
                    <a:lstStyle/>
                    <a:p>
                      <a:r>
                        <a:rPr lang="en-US" sz="800" dirty="0"/>
                        <a:t>2 hours</a:t>
                      </a:r>
                    </a:p>
                  </a:txBody>
                  <a:tcPr marL="68580" marR="68580" marT="34290" marB="34290"/>
                </a:tc>
                <a:extLst>
                  <a:ext uri="{0D108BD9-81ED-4DB2-BD59-A6C34878D82A}">
                    <a16:rowId xmlns:a16="http://schemas.microsoft.com/office/drawing/2014/main" xmlns="" val="3560394821"/>
                  </a:ext>
                </a:extLst>
              </a:tr>
              <a:tr h="374468">
                <a:tc>
                  <a:txBody>
                    <a:bodyPr/>
                    <a:lstStyle/>
                    <a:p>
                      <a:r>
                        <a:rPr lang="en-US" sz="800" dirty="0"/>
                        <a:t>Scoutmaster / ASM / Crew Advisor</a:t>
                      </a:r>
                    </a:p>
                  </a:txBody>
                  <a:tcPr marL="68580" marR="68580" marT="34290" marB="34290"/>
                </a:tc>
                <a:tc>
                  <a:txBody>
                    <a:bodyPr/>
                    <a:lstStyle/>
                    <a:p>
                      <a:r>
                        <a:rPr lang="en-US" sz="800" dirty="0"/>
                        <a:t>3 hours</a:t>
                      </a:r>
                    </a:p>
                  </a:txBody>
                  <a:tcPr marL="68580" marR="68580" marT="34290" marB="34290"/>
                </a:tc>
                <a:extLst>
                  <a:ext uri="{0D108BD9-81ED-4DB2-BD59-A6C34878D82A}">
                    <a16:rowId xmlns:a16="http://schemas.microsoft.com/office/drawing/2014/main" xmlns="" val="1685721967"/>
                  </a:ext>
                </a:extLst>
              </a:tr>
            </a:tbl>
          </a:graphicData>
        </a:graphic>
      </p:graphicFrame>
      <p:sp>
        <p:nvSpPr>
          <p:cNvPr id="4" name="TextBox 3">
            <a:extLst>
              <a:ext uri="{FF2B5EF4-FFF2-40B4-BE49-F238E27FC236}">
                <a16:creationId xmlns:a16="http://schemas.microsoft.com/office/drawing/2014/main" xmlns="" id="{CF953F1B-54EA-E94F-843F-232D1090C6D8}"/>
              </a:ext>
            </a:extLst>
          </p:cNvPr>
          <p:cNvSpPr txBox="1"/>
          <p:nvPr/>
        </p:nvSpPr>
        <p:spPr>
          <a:xfrm>
            <a:off x="3756832" y="987062"/>
            <a:ext cx="3168869" cy="323165"/>
          </a:xfrm>
          <a:prstGeom prst="rect">
            <a:avLst/>
          </a:prstGeom>
          <a:noFill/>
        </p:spPr>
        <p:txBody>
          <a:bodyPr wrap="square" rtlCol="0">
            <a:spAutoFit/>
          </a:bodyPr>
          <a:lstStyle/>
          <a:p>
            <a:r>
              <a:rPr lang="en-US" sz="1500" dirty="0">
                <a:hlinkClick r:id="rId2"/>
              </a:rPr>
              <a:t>View Position Training Course Listing</a:t>
            </a:r>
            <a:endParaRPr lang="en-US" sz="1500" dirty="0"/>
          </a:p>
        </p:txBody>
      </p:sp>
      <p:sp>
        <p:nvSpPr>
          <p:cNvPr id="5" name="TextBox 4">
            <a:extLst>
              <a:ext uri="{FF2B5EF4-FFF2-40B4-BE49-F238E27FC236}">
                <a16:creationId xmlns:a16="http://schemas.microsoft.com/office/drawing/2014/main" xmlns="" id="{86054CA3-9FF5-834B-BF43-8F99DFBF4F3A}"/>
              </a:ext>
            </a:extLst>
          </p:cNvPr>
          <p:cNvSpPr txBox="1"/>
          <p:nvPr/>
        </p:nvSpPr>
        <p:spPr>
          <a:xfrm>
            <a:off x="708027" y="4202559"/>
            <a:ext cx="2798383" cy="1276945"/>
          </a:xfrm>
          <a:prstGeom prst="round2Diag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500" b="1" dirty="0"/>
              <a:t>Benefits of Training</a:t>
            </a:r>
          </a:p>
          <a:p>
            <a:pPr marL="214313" indent="-214313">
              <a:buFont typeface="Arial" panose="020B0604020202020204" pitchFamily="34" charset="0"/>
              <a:buChar char="•"/>
            </a:pPr>
            <a:r>
              <a:rPr lang="en-US" sz="1350" dirty="0"/>
              <a:t>Better Program</a:t>
            </a:r>
          </a:p>
          <a:p>
            <a:pPr marL="214313" indent="-214313">
              <a:buFont typeface="Arial" panose="020B0604020202020204" pitchFamily="34" charset="0"/>
              <a:buChar char="•"/>
            </a:pPr>
            <a:r>
              <a:rPr lang="en-US" sz="1350" dirty="0"/>
              <a:t>Increase Unit Membership</a:t>
            </a:r>
          </a:p>
          <a:p>
            <a:pPr marL="214313" indent="-214313">
              <a:buFont typeface="Arial" panose="020B0604020202020204" pitchFamily="34" charset="0"/>
              <a:buChar char="•"/>
            </a:pPr>
            <a:r>
              <a:rPr lang="en-US" sz="1350" dirty="0"/>
              <a:t>Save time &amp; less work</a:t>
            </a:r>
          </a:p>
          <a:p>
            <a:endParaRPr lang="en-US" sz="1350" dirty="0"/>
          </a:p>
        </p:txBody>
      </p:sp>
      <p:sp>
        <p:nvSpPr>
          <p:cNvPr id="6" name="TextBox 5">
            <a:extLst>
              <a:ext uri="{FF2B5EF4-FFF2-40B4-BE49-F238E27FC236}">
                <a16:creationId xmlns:a16="http://schemas.microsoft.com/office/drawing/2014/main" xmlns="" id="{8EDF54FA-A603-A94D-985E-2283C0792A6F}"/>
              </a:ext>
            </a:extLst>
          </p:cNvPr>
          <p:cNvSpPr txBox="1"/>
          <p:nvPr/>
        </p:nvSpPr>
        <p:spPr>
          <a:xfrm>
            <a:off x="3853021" y="4841032"/>
            <a:ext cx="4808483" cy="1506795"/>
          </a:xfrm>
          <a:prstGeom prst="round2Diag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500" b="1" dirty="0"/>
              <a:t>The 1-2-3 Unit Training Goal</a:t>
            </a:r>
          </a:p>
          <a:p>
            <a:pPr marL="257175" indent="-257175">
              <a:buFont typeface="+mj-lt"/>
              <a:buAutoNum type="arabicPeriod"/>
            </a:pPr>
            <a:r>
              <a:rPr lang="en-US" sz="1350" dirty="0"/>
              <a:t>Top 3 leadership positions fully trained (unit leader, CC, COR)</a:t>
            </a:r>
          </a:p>
          <a:p>
            <a:pPr marL="257175" indent="-257175">
              <a:buFont typeface="+mj-lt"/>
              <a:buAutoNum type="arabicPeriod"/>
            </a:pPr>
            <a:r>
              <a:rPr lang="en-US" sz="1350" dirty="0"/>
              <a:t>All leaders with a youth contact role fully trained</a:t>
            </a:r>
          </a:p>
          <a:p>
            <a:pPr marL="257175" indent="-257175">
              <a:buFont typeface="+mj-lt"/>
              <a:buAutoNum type="arabicPeriod"/>
            </a:pPr>
            <a:r>
              <a:rPr lang="en-US" sz="1350" dirty="0"/>
              <a:t>All registered leaders fully trained</a:t>
            </a:r>
          </a:p>
          <a:p>
            <a:endParaRPr lang="en-US" sz="1350" dirty="0"/>
          </a:p>
        </p:txBody>
      </p:sp>
    </p:spTree>
    <p:extLst>
      <p:ext uri="{BB962C8B-B14F-4D97-AF65-F5344CB8AC3E}">
        <p14:creationId xmlns:p14="http://schemas.microsoft.com/office/powerpoint/2010/main" val="17904449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6782" y="291740"/>
            <a:ext cx="2661473" cy="1143001"/>
          </a:xfrm>
        </p:spPr>
        <p:txBody>
          <a:bodyPr/>
          <a:lstStyle/>
          <a:p>
            <a:endParaRPr lang="en-US" dirty="0"/>
          </a:p>
        </p:txBody>
      </p:sp>
      <p:sp>
        <p:nvSpPr>
          <p:cNvPr id="9" name="Text Placeholder 2"/>
          <p:cNvSpPr>
            <a:spLocks noGrp="1"/>
          </p:cNvSpPr>
          <p:nvPr>
            <p:ph type="body" idx="1"/>
          </p:nvPr>
        </p:nvSpPr>
        <p:spPr>
          <a:xfrm>
            <a:off x="2408238" y="1600200"/>
            <a:ext cx="6278563" cy="4525963"/>
          </a:xfrm>
        </p:spPr>
        <p:txBody>
          <a:bodyPr>
            <a:normAutofit/>
          </a:bodyPr>
          <a:lstStyle/>
          <a:p>
            <a:pPr marL="0" indent="0" algn="ctr">
              <a:buNone/>
            </a:pPr>
            <a:r>
              <a:rPr lang="en-US" sz="8000" dirty="0"/>
              <a:t>Membership</a:t>
            </a:r>
          </a:p>
          <a:p>
            <a:endParaRPr lang="en-US" dirty="0"/>
          </a:p>
        </p:txBody>
      </p:sp>
    </p:spTree>
    <p:extLst>
      <p:ext uri="{BB962C8B-B14F-4D97-AF65-F5344CB8AC3E}">
        <p14:creationId xmlns:p14="http://schemas.microsoft.com/office/powerpoint/2010/main" val="346497829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itle 1"/>
          <p:cNvSpPr txBox="1">
            <a:spLocks noGrp="1"/>
          </p:cNvSpPr>
          <p:nvPr>
            <p:ph type="title"/>
          </p:nvPr>
        </p:nvSpPr>
        <p:spPr>
          <a:xfrm>
            <a:off x="2408176" y="2373871"/>
            <a:ext cx="6278625" cy="2110259"/>
          </a:xfrm>
          <a:prstGeom prst="rect">
            <a:avLst/>
          </a:prstGeom>
        </p:spPr>
        <p:txBody>
          <a:bodyPr/>
          <a:lstStyle>
            <a:lvl1pPr>
              <a:defRPr>
                <a:latin typeface="Trebuchet MS"/>
                <a:ea typeface="Trebuchet MS"/>
                <a:cs typeface="Trebuchet MS"/>
                <a:sym typeface="Trebuchet MS"/>
              </a:defRPr>
            </a:lvl1pPr>
          </a:lstStyle>
          <a:p>
            <a:r>
              <a:t>Welcome !!!</a:t>
            </a:r>
          </a:p>
        </p:txBody>
      </p:sp>
      <p:sp>
        <p:nvSpPr>
          <p:cNvPr id="119" name="Slide Number Placeholder 4"/>
          <p:cNvSpPr txBox="1">
            <a:spLocks noGrp="1"/>
          </p:cNvSpPr>
          <p:nvPr>
            <p:ph type="sldNum" sz="quarter" idx="2"/>
          </p:nvPr>
        </p:nvSpPr>
        <p:spPr>
          <a:xfrm>
            <a:off x="8924778" y="6490017"/>
            <a:ext cx="174772" cy="2438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756215-33B3-6147-9D01-1FEA3E17D1E3}"/>
              </a:ext>
            </a:extLst>
          </p:cNvPr>
          <p:cNvSpPr>
            <a:spLocks noGrp="1"/>
          </p:cNvSpPr>
          <p:nvPr>
            <p:ph type="title"/>
          </p:nvPr>
        </p:nvSpPr>
        <p:spPr/>
        <p:txBody>
          <a:bodyPr/>
          <a:lstStyle/>
          <a:p>
            <a:r>
              <a:rPr lang="en-US" b="1" dirty="0"/>
              <a:t>Membership</a:t>
            </a:r>
            <a:endParaRPr lang="en-US" dirty="0"/>
          </a:p>
        </p:txBody>
      </p:sp>
      <p:sp>
        <p:nvSpPr>
          <p:cNvPr id="3" name="Content Placeholder 2">
            <a:extLst>
              <a:ext uri="{FF2B5EF4-FFF2-40B4-BE49-F238E27FC236}">
                <a16:creationId xmlns:a16="http://schemas.microsoft.com/office/drawing/2014/main" xmlns="" id="{4928676D-A85D-6046-9075-B0DE34942800}"/>
              </a:ext>
            </a:extLst>
          </p:cNvPr>
          <p:cNvSpPr>
            <a:spLocks noGrp="1"/>
          </p:cNvSpPr>
          <p:nvPr>
            <p:ph idx="1"/>
          </p:nvPr>
        </p:nvSpPr>
        <p:spPr/>
        <p:txBody>
          <a:bodyPr/>
          <a:lstStyle/>
          <a:p>
            <a:r>
              <a:rPr lang="en-US" dirty="0"/>
              <a:t>BOOM </a:t>
            </a:r>
            <a:r>
              <a:rPr lang="en-US" i="1" dirty="0"/>
              <a:t>virtual</a:t>
            </a:r>
            <a:r>
              <a:rPr lang="en-US" dirty="0"/>
              <a:t> Event</a:t>
            </a:r>
          </a:p>
          <a:p>
            <a:r>
              <a:rPr lang="en-US" dirty="0"/>
              <a:t>June 10</a:t>
            </a:r>
            <a:r>
              <a:rPr lang="en-US" baseline="30000" dirty="0"/>
              <a:t>th</a:t>
            </a:r>
            <a:endParaRPr lang="en-US" dirty="0"/>
          </a:p>
        </p:txBody>
      </p:sp>
    </p:spTree>
    <p:extLst>
      <p:ext uri="{BB962C8B-B14F-4D97-AF65-F5344CB8AC3E}">
        <p14:creationId xmlns:p14="http://schemas.microsoft.com/office/powerpoint/2010/main" val="21037949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C4636C-8B74-9544-817F-D5E25F0899B7}"/>
              </a:ext>
            </a:extLst>
          </p:cNvPr>
          <p:cNvSpPr>
            <a:spLocks noGrp="1"/>
          </p:cNvSpPr>
          <p:nvPr>
            <p:ph type="title"/>
          </p:nvPr>
        </p:nvSpPr>
        <p:spPr/>
        <p:txBody>
          <a:bodyPr/>
          <a:lstStyle/>
          <a:p>
            <a:r>
              <a:rPr lang="en-US" b="1" dirty="0"/>
              <a:t>Membership</a:t>
            </a:r>
            <a:endParaRPr lang="en-US" dirty="0"/>
          </a:p>
        </p:txBody>
      </p:sp>
      <p:sp>
        <p:nvSpPr>
          <p:cNvPr id="3" name="Content Placeholder 2">
            <a:extLst>
              <a:ext uri="{FF2B5EF4-FFF2-40B4-BE49-F238E27FC236}">
                <a16:creationId xmlns:a16="http://schemas.microsoft.com/office/drawing/2014/main" xmlns="" id="{792325F9-9C5C-0C40-B7AF-21212EBC1635}"/>
              </a:ext>
            </a:extLst>
          </p:cNvPr>
          <p:cNvSpPr>
            <a:spLocks noGrp="1"/>
          </p:cNvSpPr>
          <p:nvPr>
            <p:ph idx="1"/>
          </p:nvPr>
        </p:nvSpPr>
        <p:spPr/>
        <p:txBody>
          <a:bodyPr>
            <a:normAutofit/>
          </a:bodyPr>
          <a:lstStyle/>
          <a:p>
            <a:r>
              <a:rPr lang="en-US" sz="2700" dirty="0"/>
              <a:t>How are you assisting your Scouts and your adult leaders to keep Scouting within their virtual communities?</a:t>
            </a:r>
          </a:p>
        </p:txBody>
      </p:sp>
    </p:spTree>
    <p:extLst>
      <p:ext uri="{BB962C8B-B14F-4D97-AF65-F5344CB8AC3E}">
        <p14:creationId xmlns:p14="http://schemas.microsoft.com/office/powerpoint/2010/main" val="91502022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noAutofit/>
          </a:bodyPr>
          <a:lstStyle/>
          <a:p>
            <a:pPr marL="0" indent="0" algn="ctr">
              <a:buNone/>
            </a:pPr>
            <a:r>
              <a:rPr lang="en-US" sz="30000" dirty="0"/>
              <a:t>?</a:t>
            </a:r>
          </a:p>
        </p:txBody>
      </p:sp>
    </p:spTree>
    <p:extLst>
      <p:ext uri="{BB962C8B-B14F-4D97-AF65-F5344CB8AC3E}">
        <p14:creationId xmlns:p14="http://schemas.microsoft.com/office/powerpoint/2010/main" val="294580333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Content Placeholder 2"/>
          <p:cNvSpPr txBox="1">
            <a:spLocks noGrp="1"/>
          </p:cNvSpPr>
          <p:nvPr>
            <p:ph type="body" sz="half" idx="1"/>
          </p:nvPr>
        </p:nvSpPr>
        <p:spPr>
          <a:xfrm>
            <a:off x="2408238" y="1600200"/>
            <a:ext cx="6278563" cy="3526399"/>
          </a:xfrm>
          <a:prstGeom prst="rect">
            <a:avLst/>
          </a:prstGeom>
        </p:spPr>
        <p:txBody>
          <a:bodyPr anchor="ctr">
            <a:normAutofit/>
          </a:bodyPr>
          <a:lstStyle>
            <a:lvl1pPr marL="0" indent="0" algn="ctr">
              <a:spcBef>
                <a:spcPts val="800"/>
              </a:spcBef>
              <a:buSzTx/>
              <a:buNone/>
              <a:defRPr sz="3600">
                <a:solidFill>
                  <a:srgbClr val="CF0031"/>
                </a:solidFill>
                <a:latin typeface="Trebuchet MS"/>
                <a:ea typeface="Trebuchet MS"/>
                <a:cs typeface="Trebuchet MS"/>
                <a:sym typeface="Trebuchet MS"/>
              </a:defRPr>
            </a:lvl1pPr>
          </a:lstStyle>
          <a:p>
            <a:r>
              <a:rPr sz="4000" dirty="0"/>
              <a:t>Commissioner’s Minute</a:t>
            </a:r>
          </a:p>
        </p:txBody>
      </p:sp>
      <p:sp>
        <p:nvSpPr>
          <p:cNvPr id="189" name="Slide Number Placeholder 4"/>
          <p:cNvSpPr txBox="1">
            <a:spLocks noGrp="1"/>
          </p:cNvSpPr>
          <p:nvPr>
            <p:ph type="sldNum" sz="quarter" idx="2"/>
          </p:nvPr>
        </p:nvSpPr>
        <p:spPr>
          <a:xfrm>
            <a:off x="8854147" y="6569392"/>
            <a:ext cx="245404" cy="2438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23</a:t>
            </a:fld>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itle 1"/>
          <p:cNvSpPr txBox="1">
            <a:spLocks noGrp="1"/>
          </p:cNvSpPr>
          <p:nvPr>
            <p:ph type="title"/>
          </p:nvPr>
        </p:nvSpPr>
        <p:spPr>
          <a:xfrm>
            <a:off x="2408176" y="2373871"/>
            <a:ext cx="6278625" cy="2110259"/>
          </a:xfrm>
          <a:prstGeom prst="rect">
            <a:avLst/>
          </a:prstGeom>
        </p:spPr>
        <p:txBody>
          <a:bodyPr/>
          <a:lstStyle/>
          <a:p>
            <a:r>
              <a:rPr dirty="0">
                <a:latin typeface="Trebuchet MS"/>
                <a:cs typeface="Trebuchet MS"/>
              </a:rPr>
              <a:t>Thank You...</a:t>
            </a:r>
          </a:p>
        </p:txBody>
      </p:sp>
      <p:sp>
        <p:nvSpPr>
          <p:cNvPr id="194" name="Slide Number Placeholder 4"/>
          <p:cNvSpPr txBox="1">
            <a:spLocks noGrp="1"/>
          </p:cNvSpPr>
          <p:nvPr>
            <p:ph type="sldNum" sz="quarter" idx="2"/>
          </p:nvPr>
        </p:nvSpPr>
        <p:spPr>
          <a:xfrm>
            <a:off x="8854147" y="6490017"/>
            <a:ext cx="245404" cy="2438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24</a:t>
            </a:f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784150" y="4972654"/>
            <a:ext cx="1371600" cy="1371600"/>
          </a:xfrm>
          <a:prstGeom prst="rect">
            <a:avLst/>
          </a:prstGeom>
        </p:spPr>
      </p:pic>
      <p:sp>
        <p:nvSpPr>
          <p:cNvPr id="123" name="Title 1"/>
          <p:cNvSpPr txBox="1">
            <a:spLocks noGrp="1"/>
          </p:cNvSpPr>
          <p:nvPr>
            <p:ph type="title"/>
          </p:nvPr>
        </p:nvSpPr>
        <p:spPr>
          <a:prstGeom prst="rect">
            <a:avLst/>
          </a:prstGeom>
        </p:spPr>
        <p:txBody>
          <a:bodyPr/>
          <a:lstStyle/>
          <a:p>
            <a:r>
              <a:rPr lang="en-US" dirty="0"/>
              <a:t>A Scout is Reverent</a:t>
            </a:r>
            <a:endParaRPr dirty="0"/>
          </a:p>
        </p:txBody>
      </p:sp>
      <p:sp>
        <p:nvSpPr>
          <p:cNvPr id="124" name="Slide Number Placeholder 6"/>
          <p:cNvSpPr txBox="1">
            <a:spLocks noGrp="1"/>
          </p:cNvSpPr>
          <p:nvPr>
            <p:ph type="sldNum" sz="quarter" idx="2"/>
          </p:nvPr>
        </p:nvSpPr>
        <p:spPr>
          <a:xfrm>
            <a:off x="8924778" y="6569392"/>
            <a:ext cx="174772" cy="2438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a:t>
            </a:fld>
            <a:endParaRPr/>
          </a:p>
        </p:txBody>
      </p:sp>
      <p:pic>
        <p:nvPicPr>
          <p:cNvPr id="3" name="Picture 2"/>
          <p:cNvPicPr>
            <a:picLocks noChangeAspect="1"/>
          </p:cNvPicPr>
          <p:nvPr/>
        </p:nvPicPr>
        <p:blipFill>
          <a:blip r:embed="rId4"/>
          <a:stretch>
            <a:fillRect/>
          </a:stretch>
        </p:blipFill>
        <p:spPr>
          <a:xfrm>
            <a:off x="2408238" y="4972654"/>
            <a:ext cx="1371600" cy="13716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867299" y="1417639"/>
            <a:ext cx="1223319" cy="1828800"/>
          </a:xfrm>
          <a:prstGeom prst="rect">
            <a:avLst/>
          </a:prstGeom>
        </p:spPr>
      </p:pic>
      <p:pic>
        <p:nvPicPr>
          <p:cNvPr id="6" name="Picture 5"/>
          <p:cNvPicPr>
            <a:picLocks noChangeAspect="1"/>
          </p:cNvPicPr>
          <p:nvPr/>
        </p:nvPicPr>
        <p:blipFill>
          <a:blip r:embed="rId6"/>
          <a:stretch>
            <a:fillRect/>
          </a:stretch>
        </p:blipFill>
        <p:spPr>
          <a:xfrm>
            <a:off x="6968014" y="1417639"/>
            <a:ext cx="1875692" cy="1828800"/>
          </a:xfrm>
          <a:prstGeom prst="rect">
            <a:avLst/>
          </a:prstGeom>
        </p:spPr>
      </p:pic>
      <p:pic>
        <p:nvPicPr>
          <p:cNvPr id="8" name="Picture 7"/>
          <p:cNvPicPr>
            <a:picLocks noChangeAspect="1"/>
          </p:cNvPicPr>
          <p:nvPr/>
        </p:nvPicPr>
        <p:blipFill>
          <a:blip r:embed="rId7"/>
          <a:stretch>
            <a:fillRect/>
          </a:stretch>
        </p:blipFill>
        <p:spPr>
          <a:xfrm>
            <a:off x="2408238" y="1417639"/>
            <a:ext cx="1581665" cy="1828800"/>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226205" y="3423747"/>
            <a:ext cx="1527395" cy="1371600"/>
          </a:xfrm>
          <a:prstGeom prst="rect">
            <a:avLst/>
          </a:prstGeom>
        </p:spPr>
      </p:pic>
      <p:pic>
        <p:nvPicPr>
          <p:cNvPr id="10" name="Picture 9"/>
          <p:cNvPicPr>
            <a:picLocks noChangeAspect="1"/>
          </p:cNvPicPr>
          <p:nvPr/>
        </p:nvPicPr>
        <p:blipFill>
          <a:blip r:embed="rId9"/>
          <a:stretch>
            <a:fillRect/>
          </a:stretch>
        </p:blipFill>
        <p:spPr>
          <a:xfrm>
            <a:off x="7472106" y="4972654"/>
            <a:ext cx="1371600" cy="1371600"/>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096194" y="4972654"/>
            <a:ext cx="1371600" cy="1371600"/>
          </a:xfrm>
          <a:prstGeom prst="rect">
            <a:avLst/>
          </a:prstGeom>
        </p:spPr>
      </p:pic>
      <p:pic>
        <p:nvPicPr>
          <p:cNvPr id="13" name="Picture 12"/>
          <p:cNvPicPr>
            <a:picLocks noChangeAspect="1"/>
          </p:cNvPicPr>
          <p:nvPr/>
        </p:nvPicPr>
        <p:blipFill>
          <a:blip r:embed="rId11"/>
          <a:stretch>
            <a:fillRect/>
          </a:stretch>
        </p:blipFill>
        <p:spPr>
          <a:xfrm>
            <a:off x="5412740" y="3423747"/>
            <a:ext cx="2560320" cy="1371600"/>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le 8"/>
          <p:cNvSpPr txBox="1">
            <a:spLocks noGrp="1"/>
          </p:cNvSpPr>
          <p:nvPr>
            <p:ph type="title"/>
          </p:nvPr>
        </p:nvSpPr>
        <p:spPr>
          <a:prstGeom prst="rect">
            <a:avLst/>
          </a:prstGeom>
        </p:spPr>
        <p:txBody>
          <a:bodyPr/>
          <a:lstStyle>
            <a:lvl1pPr>
              <a:defRPr sz="4000">
                <a:latin typeface="Trebuchet MS"/>
                <a:ea typeface="Trebuchet MS"/>
                <a:cs typeface="Trebuchet MS"/>
                <a:sym typeface="Trebuchet MS"/>
              </a:defRPr>
            </a:lvl1pPr>
          </a:lstStyle>
          <a:p>
            <a:r>
              <a:rPr dirty="0"/>
              <a:t>Opening Ceremony</a:t>
            </a:r>
          </a:p>
        </p:txBody>
      </p:sp>
      <p:sp>
        <p:nvSpPr>
          <p:cNvPr id="130" name="Slide Number Placeholder 5"/>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a:t>
            </a:fld>
            <a:endParaRPr/>
          </a:p>
        </p:txBody>
      </p:sp>
      <p:pic>
        <p:nvPicPr>
          <p:cNvPr id="3" name="Picture 2"/>
          <p:cNvPicPr>
            <a:picLocks noChangeAspect="1"/>
          </p:cNvPicPr>
          <p:nvPr/>
        </p:nvPicPr>
        <p:blipFill>
          <a:blip r:embed="rId3"/>
          <a:stretch>
            <a:fillRect/>
          </a:stretch>
        </p:blipFill>
        <p:spPr>
          <a:xfrm>
            <a:off x="2408238" y="1829354"/>
            <a:ext cx="5590804" cy="3720426"/>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4041" y="2108951"/>
            <a:ext cx="4923212" cy="1143001"/>
          </a:xfrm>
        </p:spPr>
        <p:txBody>
          <a:bodyPr>
            <a:noAutofit/>
          </a:bodyPr>
          <a:lstStyle/>
          <a:p>
            <a:r>
              <a:rPr lang="en-US" sz="4800" dirty="0">
                <a:latin typeface="Trebuchet MS"/>
                <a:cs typeface="Trebuchet MS"/>
              </a:rPr>
              <a:t>Scout Executive</a:t>
            </a:r>
            <a:br>
              <a:rPr lang="en-US" sz="4800" dirty="0">
                <a:latin typeface="Trebuchet MS"/>
                <a:cs typeface="Trebuchet MS"/>
              </a:rPr>
            </a:br>
            <a:r>
              <a:rPr lang="en-US" sz="4800" dirty="0">
                <a:latin typeface="Trebuchet MS"/>
                <a:cs typeface="Trebuchet MS"/>
              </a:rPr>
              <a:t/>
            </a:r>
            <a:br>
              <a:rPr lang="en-US" sz="4800" dirty="0">
                <a:latin typeface="Trebuchet MS"/>
                <a:cs typeface="Trebuchet MS"/>
              </a:rPr>
            </a:br>
            <a:r>
              <a:rPr lang="en-US" sz="4800" dirty="0">
                <a:latin typeface="Trebuchet MS"/>
                <a:cs typeface="Trebuchet MS"/>
              </a:rPr>
              <a:t>Tim McCandless</a:t>
            </a:r>
            <a:endParaRPr lang="en-US" sz="4800" dirty="0"/>
          </a:p>
        </p:txBody>
      </p:sp>
    </p:spTree>
    <p:extLst>
      <p:ext uri="{BB962C8B-B14F-4D97-AF65-F5344CB8AC3E}">
        <p14:creationId xmlns:p14="http://schemas.microsoft.com/office/powerpoint/2010/main" val="186119833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1"/>
          <p:cNvSpPr txBox="1">
            <a:spLocks noGrp="1"/>
          </p:cNvSpPr>
          <p:nvPr>
            <p:ph type="title"/>
          </p:nvPr>
        </p:nvSpPr>
        <p:spPr>
          <a:prstGeom prst="rect">
            <a:avLst/>
          </a:prstGeom>
        </p:spPr>
        <p:txBody>
          <a:bodyPr/>
          <a:lstStyle>
            <a:lvl1pPr>
              <a:defRPr sz="3600">
                <a:latin typeface="Trebuchet MS"/>
                <a:ea typeface="Trebuchet MS"/>
                <a:cs typeface="Trebuchet MS"/>
                <a:sym typeface="Trebuchet MS"/>
              </a:defRPr>
            </a:lvl1pPr>
          </a:lstStyle>
          <a:p>
            <a:endParaRPr dirty="0"/>
          </a:p>
        </p:txBody>
      </p:sp>
      <p:sp>
        <p:nvSpPr>
          <p:cNvPr id="142" name="Content Placeholder 1"/>
          <p:cNvSpPr txBox="1">
            <a:spLocks noGrp="1"/>
          </p:cNvSpPr>
          <p:nvPr>
            <p:ph type="body" sz="half" idx="1"/>
          </p:nvPr>
        </p:nvSpPr>
        <p:spPr>
          <a:xfrm>
            <a:off x="2408238" y="1600200"/>
            <a:ext cx="6278563" cy="3855629"/>
          </a:xfrm>
          <a:prstGeom prst="rect">
            <a:avLst/>
          </a:prstGeom>
        </p:spPr>
        <p:txBody>
          <a:bodyPr anchor="ctr">
            <a:normAutofit/>
          </a:bodyPr>
          <a:lstStyle>
            <a:lvl1pPr algn="ctr">
              <a:spcBef>
                <a:spcPts val="1100"/>
              </a:spcBef>
              <a:buSzTx/>
              <a:buNone/>
              <a:defRPr sz="4800">
                <a:latin typeface="Trebuchet MS"/>
                <a:ea typeface="Trebuchet MS"/>
                <a:cs typeface="Trebuchet MS"/>
                <a:sym typeface="Trebuchet MS"/>
              </a:defRPr>
            </a:lvl1pPr>
          </a:lstStyle>
          <a:p>
            <a:pPr>
              <a:spcBef>
                <a:spcPts val="600"/>
              </a:spcBef>
              <a:defRPr sz="2800" b="0">
                <a:latin typeface="Trebuchet MS"/>
                <a:ea typeface="Trebuchet MS"/>
                <a:cs typeface="Trebuchet MS"/>
                <a:sym typeface="Trebuchet MS"/>
              </a:defRPr>
            </a:pPr>
            <a:r>
              <a:rPr lang="en-US" sz="5400" dirty="0" smtClean="0"/>
              <a:t>Day </a:t>
            </a:r>
            <a:r>
              <a:rPr lang="en-US" sz="5400" dirty="0"/>
              <a:t>Camp Update</a:t>
            </a:r>
          </a:p>
          <a:p>
            <a:pPr>
              <a:spcBef>
                <a:spcPts val="600"/>
              </a:spcBef>
              <a:defRPr sz="2800" b="0">
                <a:latin typeface="Trebuchet MS"/>
                <a:ea typeface="Trebuchet MS"/>
                <a:cs typeface="Trebuchet MS"/>
                <a:sym typeface="Trebuchet MS"/>
              </a:defRPr>
            </a:pPr>
            <a:endParaRPr lang="en-US" sz="5000" dirty="0"/>
          </a:p>
          <a:p>
            <a:pPr>
              <a:spcBef>
                <a:spcPts val="600"/>
              </a:spcBef>
              <a:defRPr sz="2800" b="0">
                <a:latin typeface="Trebuchet MS"/>
                <a:ea typeface="Trebuchet MS"/>
                <a:cs typeface="Trebuchet MS"/>
                <a:sym typeface="Trebuchet MS"/>
              </a:defRPr>
            </a:pPr>
            <a:r>
              <a:rPr lang="en-US" sz="5000" dirty="0" err="1" smtClean="0"/>
              <a:t>Joram</a:t>
            </a:r>
            <a:r>
              <a:rPr lang="en-US" sz="5000" dirty="0" smtClean="0"/>
              <a:t> Northrup</a:t>
            </a:r>
            <a:endParaRPr lang="en-US" sz="5000" dirty="0"/>
          </a:p>
        </p:txBody>
      </p:sp>
      <p:sp>
        <p:nvSpPr>
          <p:cNvPr id="143" name="Slide Number Placeholder 4"/>
          <p:cNvSpPr txBox="1">
            <a:spLocks noGrp="1"/>
          </p:cNvSpPr>
          <p:nvPr>
            <p:ph type="sldNum" sz="quarter" idx="2"/>
          </p:nvPr>
        </p:nvSpPr>
        <p:spPr>
          <a:xfrm>
            <a:off x="8924778" y="6569392"/>
            <a:ext cx="174772" cy="2438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6</a:t>
            </a:fld>
            <a:endParaRPr/>
          </a:p>
        </p:txBody>
      </p:sp>
    </p:spTree>
    <p:extLst>
      <p:ext uri="{BB962C8B-B14F-4D97-AF65-F5344CB8AC3E}">
        <p14:creationId xmlns:p14="http://schemas.microsoft.com/office/powerpoint/2010/main" val="48783673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1"/>
          <p:cNvSpPr txBox="1">
            <a:spLocks noGrp="1"/>
          </p:cNvSpPr>
          <p:nvPr>
            <p:ph type="title"/>
          </p:nvPr>
        </p:nvSpPr>
        <p:spPr>
          <a:prstGeom prst="rect">
            <a:avLst/>
          </a:prstGeom>
        </p:spPr>
        <p:txBody>
          <a:bodyPr/>
          <a:lstStyle>
            <a:lvl1pPr>
              <a:defRPr sz="3600">
                <a:latin typeface="Trebuchet MS"/>
                <a:ea typeface="Trebuchet MS"/>
                <a:cs typeface="Trebuchet MS"/>
                <a:sym typeface="Trebuchet MS"/>
              </a:defRPr>
            </a:lvl1pPr>
          </a:lstStyle>
          <a:p>
            <a:endParaRPr dirty="0"/>
          </a:p>
        </p:txBody>
      </p:sp>
      <p:sp>
        <p:nvSpPr>
          <p:cNvPr id="142" name="Content Placeholder 1"/>
          <p:cNvSpPr txBox="1">
            <a:spLocks noGrp="1"/>
          </p:cNvSpPr>
          <p:nvPr>
            <p:ph type="body" sz="half" idx="1"/>
          </p:nvPr>
        </p:nvSpPr>
        <p:spPr>
          <a:xfrm>
            <a:off x="2408238" y="1600200"/>
            <a:ext cx="6278563" cy="3855629"/>
          </a:xfrm>
          <a:prstGeom prst="rect">
            <a:avLst/>
          </a:prstGeom>
        </p:spPr>
        <p:txBody>
          <a:bodyPr anchor="ctr">
            <a:normAutofit/>
          </a:bodyPr>
          <a:lstStyle>
            <a:lvl1pPr algn="ctr">
              <a:spcBef>
                <a:spcPts val="1100"/>
              </a:spcBef>
              <a:buSzTx/>
              <a:buNone/>
              <a:defRPr sz="4800">
                <a:latin typeface="Trebuchet MS"/>
                <a:ea typeface="Trebuchet MS"/>
                <a:cs typeface="Trebuchet MS"/>
                <a:sym typeface="Trebuchet MS"/>
              </a:defRPr>
            </a:lvl1pPr>
          </a:lstStyle>
          <a:p>
            <a:pPr>
              <a:spcBef>
                <a:spcPts val="600"/>
              </a:spcBef>
              <a:defRPr sz="2800" b="0">
                <a:latin typeface="Trebuchet MS"/>
                <a:ea typeface="Trebuchet MS"/>
                <a:cs typeface="Trebuchet MS"/>
                <a:sym typeface="Trebuchet MS"/>
              </a:defRPr>
            </a:pPr>
            <a:r>
              <a:rPr lang="en-US" sz="5400" dirty="0" smtClean="0"/>
              <a:t>Scouting </a:t>
            </a:r>
          </a:p>
          <a:p>
            <a:pPr>
              <a:spcBef>
                <a:spcPts val="600"/>
              </a:spcBef>
              <a:defRPr sz="2800" b="0">
                <a:latin typeface="Trebuchet MS"/>
                <a:ea typeface="Trebuchet MS"/>
                <a:cs typeface="Trebuchet MS"/>
                <a:sym typeface="Trebuchet MS"/>
              </a:defRPr>
            </a:pPr>
            <a:r>
              <a:rPr lang="en-US" sz="5400" dirty="0" smtClean="0"/>
              <a:t>For</a:t>
            </a:r>
          </a:p>
          <a:p>
            <a:pPr>
              <a:spcBef>
                <a:spcPts val="600"/>
              </a:spcBef>
              <a:defRPr sz="2800" b="0">
                <a:latin typeface="Trebuchet MS"/>
                <a:ea typeface="Trebuchet MS"/>
                <a:cs typeface="Trebuchet MS"/>
                <a:sym typeface="Trebuchet MS"/>
              </a:defRPr>
            </a:pPr>
            <a:r>
              <a:rPr lang="en-US" sz="5400" dirty="0" smtClean="0"/>
              <a:t>Food</a:t>
            </a:r>
            <a:endParaRPr lang="en-US" sz="5400" dirty="0"/>
          </a:p>
          <a:p>
            <a:pPr>
              <a:spcBef>
                <a:spcPts val="600"/>
              </a:spcBef>
              <a:defRPr sz="2800" b="0">
                <a:latin typeface="Trebuchet MS"/>
                <a:ea typeface="Trebuchet MS"/>
                <a:cs typeface="Trebuchet MS"/>
                <a:sym typeface="Trebuchet MS"/>
              </a:defRPr>
            </a:pPr>
            <a:endParaRPr lang="en-US" sz="5000" dirty="0"/>
          </a:p>
        </p:txBody>
      </p:sp>
      <p:sp>
        <p:nvSpPr>
          <p:cNvPr id="143" name="Slide Number Placeholder 4"/>
          <p:cNvSpPr txBox="1">
            <a:spLocks noGrp="1"/>
          </p:cNvSpPr>
          <p:nvPr>
            <p:ph type="sldNum" sz="quarter" idx="2"/>
          </p:nvPr>
        </p:nvSpPr>
        <p:spPr>
          <a:xfrm>
            <a:off x="8924778" y="6569392"/>
            <a:ext cx="174772" cy="2438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a:t>
            </a:fld>
            <a:endParaRPr/>
          </a:p>
        </p:txBody>
      </p:sp>
    </p:spTree>
    <p:extLst>
      <p:ext uri="{BB962C8B-B14F-4D97-AF65-F5344CB8AC3E}">
        <p14:creationId xmlns:p14="http://schemas.microsoft.com/office/powerpoint/2010/main" val="360365006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1"/>
          <p:cNvSpPr txBox="1">
            <a:spLocks noGrp="1"/>
          </p:cNvSpPr>
          <p:nvPr>
            <p:ph type="title"/>
          </p:nvPr>
        </p:nvSpPr>
        <p:spPr>
          <a:prstGeom prst="rect">
            <a:avLst/>
          </a:prstGeom>
        </p:spPr>
        <p:txBody>
          <a:bodyPr/>
          <a:lstStyle>
            <a:lvl1pPr>
              <a:defRPr sz="3600">
                <a:latin typeface="Trebuchet MS"/>
                <a:ea typeface="Trebuchet MS"/>
                <a:cs typeface="Trebuchet MS"/>
                <a:sym typeface="Trebuchet MS"/>
              </a:defRPr>
            </a:lvl1pPr>
          </a:lstStyle>
          <a:p>
            <a:r>
              <a:rPr dirty="0"/>
              <a:t>Big Rock</a:t>
            </a:r>
          </a:p>
        </p:txBody>
      </p:sp>
      <p:sp>
        <p:nvSpPr>
          <p:cNvPr id="142" name="Content Placeholder 1"/>
          <p:cNvSpPr txBox="1">
            <a:spLocks noGrp="1"/>
          </p:cNvSpPr>
          <p:nvPr>
            <p:ph type="body" sz="half" idx="1"/>
          </p:nvPr>
        </p:nvSpPr>
        <p:spPr>
          <a:xfrm>
            <a:off x="2408238" y="1600200"/>
            <a:ext cx="6278563" cy="3855629"/>
          </a:xfrm>
          <a:prstGeom prst="rect">
            <a:avLst/>
          </a:prstGeom>
        </p:spPr>
        <p:txBody>
          <a:bodyPr anchor="ctr">
            <a:normAutofit/>
          </a:bodyPr>
          <a:lstStyle>
            <a:lvl1pPr algn="ctr">
              <a:spcBef>
                <a:spcPts val="1100"/>
              </a:spcBef>
              <a:buSzTx/>
              <a:buNone/>
              <a:defRPr sz="4800">
                <a:latin typeface="Trebuchet MS"/>
                <a:ea typeface="Trebuchet MS"/>
                <a:cs typeface="Trebuchet MS"/>
                <a:sym typeface="Trebuchet MS"/>
              </a:defRPr>
            </a:lvl1pPr>
          </a:lstStyle>
          <a:p>
            <a:pPr>
              <a:spcBef>
                <a:spcPts val="600"/>
              </a:spcBef>
              <a:defRPr sz="2800" b="0">
                <a:latin typeface="Trebuchet MS"/>
                <a:ea typeface="Trebuchet MS"/>
                <a:cs typeface="Trebuchet MS"/>
                <a:sym typeface="Trebuchet MS"/>
              </a:defRPr>
            </a:pPr>
            <a:r>
              <a:rPr lang="en-US" sz="5000" dirty="0"/>
              <a:t>Guide to</a:t>
            </a:r>
          </a:p>
          <a:p>
            <a:pPr>
              <a:spcBef>
                <a:spcPts val="600"/>
              </a:spcBef>
              <a:defRPr sz="2800" b="0">
                <a:latin typeface="Trebuchet MS"/>
                <a:ea typeface="Trebuchet MS"/>
                <a:cs typeface="Trebuchet MS"/>
                <a:sym typeface="Trebuchet MS"/>
              </a:defRPr>
            </a:pPr>
            <a:r>
              <a:rPr lang="en-US" sz="5000" dirty="0"/>
              <a:t>Safe Scouting</a:t>
            </a:r>
          </a:p>
        </p:txBody>
      </p:sp>
      <p:sp>
        <p:nvSpPr>
          <p:cNvPr id="143" name="Slide Number Placeholder 4"/>
          <p:cNvSpPr txBox="1">
            <a:spLocks noGrp="1"/>
          </p:cNvSpPr>
          <p:nvPr>
            <p:ph type="sldNum" sz="quarter" idx="2"/>
          </p:nvPr>
        </p:nvSpPr>
        <p:spPr>
          <a:xfrm>
            <a:off x="8924778" y="6569392"/>
            <a:ext cx="174772" cy="2438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8</a:t>
            </a:fld>
            <a:endParaRPr/>
          </a:p>
        </p:txBody>
      </p:sp>
    </p:spTree>
    <p:extLst>
      <p:ext uri="{BB962C8B-B14F-4D97-AF65-F5344CB8AC3E}">
        <p14:creationId xmlns:p14="http://schemas.microsoft.com/office/powerpoint/2010/main" val="14076564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73E70D-4B38-4292-B3E3-95060F7AF562}"/>
              </a:ext>
            </a:extLst>
          </p:cNvPr>
          <p:cNvSpPr>
            <a:spLocks noGrp="1"/>
          </p:cNvSpPr>
          <p:nvPr>
            <p:ph type="title"/>
          </p:nvPr>
        </p:nvSpPr>
        <p:spPr/>
        <p:txBody>
          <a:bodyPr/>
          <a:lstStyle/>
          <a:p>
            <a:r>
              <a:rPr lang="en-US" dirty="0"/>
              <a:t>Surest Way To Get Into Trouble</a:t>
            </a:r>
          </a:p>
        </p:txBody>
      </p:sp>
      <p:sp>
        <p:nvSpPr>
          <p:cNvPr id="3" name="Text Placeholder 2">
            <a:extLst>
              <a:ext uri="{FF2B5EF4-FFF2-40B4-BE49-F238E27FC236}">
                <a16:creationId xmlns:a16="http://schemas.microsoft.com/office/drawing/2014/main" xmlns="" id="{E2B3AD22-1027-4D2F-97AD-317DD6939BD6}"/>
              </a:ext>
            </a:extLst>
          </p:cNvPr>
          <p:cNvSpPr>
            <a:spLocks noGrp="1"/>
          </p:cNvSpPr>
          <p:nvPr>
            <p:ph type="body" sz="half" idx="1"/>
          </p:nvPr>
        </p:nvSpPr>
        <p:spPr>
          <a:xfrm>
            <a:off x="2408177" y="2010099"/>
            <a:ext cx="6367961" cy="2908738"/>
          </a:xfrm>
        </p:spPr>
        <p:txBody>
          <a:bodyPr>
            <a:normAutofit/>
          </a:bodyPr>
          <a:lstStyle/>
          <a:p>
            <a:pPr marL="0" indent="0" algn="ctr">
              <a:buNone/>
            </a:pPr>
            <a:r>
              <a:rPr lang="en-US" sz="4800" dirty="0"/>
              <a:t>Not</a:t>
            </a:r>
          </a:p>
          <a:p>
            <a:pPr marL="0" indent="0" algn="ctr">
              <a:buNone/>
            </a:pPr>
            <a:r>
              <a:rPr lang="en-US" sz="4800" dirty="0"/>
              <a:t>Follow</a:t>
            </a:r>
          </a:p>
          <a:p>
            <a:pPr marL="0" indent="0" algn="ctr">
              <a:buNone/>
            </a:pPr>
            <a:r>
              <a:rPr lang="en-US" sz="4800" dirty="0"/>
              <a:t>Procedures</a:t>
            </a:r>
          </a:p>
        </p:txBody>
      </p:sp>
    </p:spTree>
    <p:extLst>
      <p:ext uri="{BB962C8B-B14F-4D97-AF65-F5344CB8AC3E}">
        <p14:creationId xmlns:p14="http://schemas.microsoft.com/office/powerpoint/2010/main" val="12212554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B25DBBFA8B8B408B10DDE21DDF2FAE" ma:contentTypeVersion="13" ma:contentTypeDescription="Create a new document." ma:contentTypeScope="" ma:versionID="143a900005b14d955822eb69cf33a627">
  <xsd:schema xmlns:xsd="http://www.w3.org/2001/XMLSchema" xmlns:xs="http://www.w3.org/2001/XMLSchema" xmlns:p="http://schemas.microsoft.com/office/2006/metadata/properties" xmlns:ns3="4d91e2ff-2532-49fa-80be-a581828ec935" xmlns:ns4="27e66d70-1106-4de5-850c-b65f7abb4c9e" targetNamespace="http://schemas.microsoft.com/office/2006/metadata/properties" ma:root="true" ma:fieldsID="3034b9d18583fe6587be04cf146b4b55" ns3:_="" ns4:_="">
    <xsd:import namespace="4d91e2ff-2532-49fa-80be-a581828ec935"/>
    <xsd:import namespace="27e66d70-1106-4de5-850c-b65f7abb4c9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91e2ff-2532-49fa-80be-a581828ec93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e66d70-1106-4de5-850c-b65f7abb4c9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C22279D-8DF4-4633-85C4-EDC8615DC0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91e2ff-2532-49fa-80be-a581828ec935"/>
    <ds:schemaRef ds:uri="27e66d70-1106-4de5-850c-b65f7abb4c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A78605-BF74-46C7-BBAF-ECFC16D7A426}">
  <ds:schemaRefs>
    <ds:schemaRef ds:uri="http://schemas.microsoft.com/sharepoint/v3/contenttype/forms"/>
  </ds:schemaRefs>
</ds:datastoreItem>
</file>

<file path=customXml/itemProps3.xml><?xml version="1.0" encoding="utf-8"?>
<ds:datastoreItem xmlns:ds="http://schemas.openxmlformats.org/officeDocument/2006/customXml" ds:itemID="{DBA5F8FF-AFB6-4B4D-AAEF-92A050126858}">
  <ds:schemaRefs>
    <ds:schemaRef ds:uri="http://purl.org/dc/dcmitype/"/>
    <ds:schemaRef ds:uri="http://schemas.microsoft.com/office/infopath/2007/PartnerControls"/>
    <ds:schemaRef ds:uri="4d91e2ff-2532-49fa-80be-a581828ec935"/>
    <ds:schemaRef ds:uri="http://purl.org/dc/elements/1.1/"/>
    <ds:schemaRef ds:uri="http://schemas.microsoft.com/office/2006/metadata/properties"/>
    <ds:schemaRef ds:uri="27e66d70-1106-4de5-850c-b65f7abb4c9e"/>
    <ds:schemaRef ds:uri="http://schemas.microsoft.com/office/2006/documentManagement/types"/>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12920</TotalTime>
  <Words>1206</Words>
  <Application>Microsoft Office PowerPoint</Application>
  <PresentationFormat>Letter Paper (8.5x11 in)</PresentationFormat>
  <Paragraphs>146</Paragraphs>
  <Slides>24</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Helvetica</vt:lpstr>
      <vt:lpstr>Trebuchet MS</vt:lpstr>
      <vt:lpstr>Office Theme</vt:lpstr>
      <vt:lpstr>Narragansett Council Boy Scouts of America</vt:lpstr>
      <vt:lpstr>Welcome !!!</vt:lpstr>
      <vt:lpstr>A Scout is Reverent</vt:lpstr>
      <vt:lpstr>Opening Ceremony</vt:lpstr>
      <vt:lpstr>Scout Executive  Tim McCandless</vt:lpstr>
      <vt:lpstr>PowerPoint Presentation</vt:lpstr>
      <vt:lpstr>PowerPoint Presentation</vt:lpstr>
      <vt:lpstr>Big Rock</vt:lpstr>
      <vt:lpstr>Surest Way To Get Into Trouble</vt:lpstr>
      <vt:lpstr>PowerPoint Presentation</vt:lpstr>
      <vt:lpstr>PowerPoint Presentation</vt:lpstr>
      <vt:lpstr>Guide to Safe Scouting Updates </vt:lpstr>
      <vt:lpstr>PowerPoint Presentation</vt:lpstr>
      <vt:lpstr>PowerPoint Presentation</vt:lpstr>
      <vt:lpstr>Guide to Safe Scouting</vt:lpstr>
      <vt:lpstr>BSA Topic</vt:lpstr>
      <vt:lpstr>PowerPoint Presentation</vt:lpstr>
      <vt:lpstr>Online Training @ my.scouting.org</vt:lpstr>
      <vt:lpstr>PowerPoint Presentation</vt:lpstr>
      <vt:lpstr>Membership</vt:lpstr>
      <vt:lpstr>Membership</vt:lpstr>
      <vt:lpstr>PowerPoint Presentation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XYZ Service Area Narragansett Council</dc:title>
  <dc:creator>Scribner, Brian</dc:creator>
  <cp:lastModifiedBy>Carol Feeney</cp:lastModifiedBy>
  <cp:revision>308</cp:revision>
  <cp:lastPrinted>2019-05-06T19:19:31Z</cp:lastPrinted>
  <dcterms:modified xsi:type="dcterms:W3CDTF">2020-05-11T21:01:34Z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0x0101002AB25DBBFA8B8B408B10DDE21DDF2FAE</vt:lpwstr>
  </property>
</Properties>
</file>