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mov" ContentType="video/quicktime"/>
  <Default Extension="mp4" ContentType="video/mp4"/>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4"/>
  </p:notesMasterIdLst>
  <p:handoutMasterIdLst>
    <p:handoutMasterId r:id="rId45"/>
  </p:handoutMasterIdLst>
  <p:sldIdLst>
    <p:sldId id="256" r:id="rId5"/>
    <p:sldId id="258" r:id="rId6"/>
    <p:sldId id="259" r:id="rId7"/>
    <p:sldId id="260" r:id="rId8"/>
    <p:sldId id="319" r:id="rId9"/>
    <p:sldId id="320" r:id="rId10"/>
    <p:sldId id="317" r:id="rId11"/>
    <p:sldId id="284" r:id="rId12"/>
    <p:sldId id="262" r:id="rId13"/>
    <p:sldId id="334" r:id="rId14"/>
    <p:sldId id="329" r:id="rId15"/>
    <p:sldId id="294" r:id="rId16"/>
    <p:sldId id="330" r:id="rId17"/>
    <p:sldId id="306" r:id="rId18"/>
    <p:sldId id="331" r:id="rId19"/>
    <p:sldId id="332" r:id="rId20"/>
    <p:sldId id="333" r:id="rId21"/>
    <p:sldId id="299" r:id="rId22"/>
    <p:sldId id="307" r:id="rId23"/>
    <p:sldId id="308" r:id="rId24"/>
    <p:sldId id="309" r:id="rId25"/>
    <p:sldId id="310" r:id="rId26"/>
    <p:sldId id="312" r:id="rId27"/>
    <p:sldId id="311" r:id="rId28"/>
    <p:sldId id="335" r:id="rId29"/>
    <p:sldId id="313" r:id="rId30"/>
    <p:sldId id="336" r:id="rId31"/>
    <p:sldId id="304" r:id="rId32"/>
    <p:sldId id="305" r:id="rId33"/>
    <p:sldId id="322" r:id="rId34"/>
    <p:sldId id="318" r:id="rId35"/>
    <p:sldId id="327" r:id="rId36"/>
    <p:sldId id="337" r:id="rId37"/>
    <p:sldId id="338" r:id="rId38"/>
    <p:sldId id="339" r:id="rId39"/>
    <p:sldId id="340" r:id="rId40"/>
    <p:sldId id="288" r:id="rId41"/>
    <p:sldId id="269" r:id="rId42"/>
    <p:sldId id="270" r:id="rId43"/>
  </p:sldIdLst>
  <p:sldSz cx="9144000" cy="6858000" type="letter"/>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2705">
          <p15:clr>
            <a:srgbClr val="A4A3A4"/>
          </p15:clr>
        </p15:guide>
        <p15:guide id="2" pos="4216">
          <p15:clr>
            <a:srgbClr val="A4A3A4"/>
          </p15:clr>
        </p15:guide>
      </p15:sldGuideLst>
    </p:ext>
    <p:ext uri="{2D200454-40CA-4A62-9FC3-DE9A4176ACB9}">
      <p15:notesGuideLst xmlns:p15="http://schemas.microsoft.com/office/powerpoint/2012/main">
        <p15:guide id="1" orient="horz" pos="98">
          <p15:clr>
            <a:srgbClr val="A4A3A4"/>
          </p15:clr>
        </p15:guide>
        <p15:guide id="2" pos="47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00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2" autoAdjust="0"/>
    <p:restoredTop sz="66223" autoAdjust="0"/>
  </p:normalViewPr>
  <p:slideViewPr>
    <p:cSldViewPr snapToGrid="0" snapToObjects="1">
      <p:cViewPr>
        <p:scale>
          <a:sx n="70" d="100"/>
          <a:sy n="70" d="100"/>
        </p:scale>
        <p:origin x="1299" y="48"/>
      </p:cViewPr>
      <p:guideLst>
        <p:guide orient="horz" pos="2705"/>
        <p:guide pos="4216"/>
      </p:guideLst>
    </p:cSldViewPr>
  </p:slideViewPr>
  <p:notesTextViewPr>
    <p:cViewPr>
      <p:scale>
        <a:sx n="100" d="100"/>
        <a:sy n="100" d="100"/>
      </p:scale>
      <p:origin x="0" y="0"/>
    </p:cViewPr>
  </p:notesTextViewPr>
  <p:notesViewPr>
    <p:cSldViewPr snapToGrid="0" snapToObjects="1">
      <p:cViewPr varScale="1">
        <p:scale>
          <a:sx n="108" d="100"/>
          <a:sy n="108" d="100"/>
        </p:scale>
        <p:origin x="-2528" y="-104"/>
      </p:cViewPr>
      <p:guideLst>
        <p:guide orient="horz" pos="98"/>
        <p:guide pos="47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B34E87E-4322-DE4D-9D1A-8ED33061BC90}" type="datetimeFigureOut">
              <a:rPr lang="en-US" smtClean="0"/>
              <a:t>5/13/2020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C851F7-4320-4649-B515-0FCA8B2B61AC}" type="slidenum">
              <a:rPr lang="en-US" smtClean="0"/>
              <a:t>‹#›</a:t>
            </a:fld>
            <a:endParaRPr lang="en-US"/>
          </a:p>
        </p:txBody>
      </p:sp>
    </p:spTree>
    <p:extLst>
      <p:ext uri="{BB962C8B-B14F-4D97-AF65-F5344CB8AC3E}">
        <p14:creationId xmlns:p14="http://schemas.microsoft.com/office/powerpoint/2010/main" val="26000514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828800" y="685800"/>
            <a:ext cx="3200400" cy="2400300"/>
          </a:xfrm>
          <a:prstGeom prst="rect">
            <a:avLst/>
          </a:prstGeom>
        </p:spPr>
        <p:txBody>
          <a:bodyPr/>
          <a:lstStyle/>
          <a:p>
            <a:endParaRPr/>
          </a:p>
        </p:txBody>
      </p:sp>
      <p:sp>
        <p:nvSpPr>
          <p:cNvPr id="107" name="Shape 107"/>
          <p:cNvSpPr>
            <a:spLocks noGrp="1"/>
          </p:cNvSpPr>
          <p:nvPr>
            <p:ph type="body" sz="quarter" idx="1"/>
          </p:nvPr>
        </p:nvSpPr>
        <p:spPr>
          <a:xfrm>
            <a:off x="914400" y="3187424"/>
            <a:ext cx="5029200" cy="5270776"/>
          </a:xfrm>
          <a:prstGeom prst="rect">
            <a:avLst/>
          </a:prstGeom>
        </p:spPr>
        <p:txBody>
          <a:bodyPr/>
          <a:lstStyle/>
          <a:p>
            <a:endParaRPr dirty="0"/>
          </a:p>
        </p:txBody>
      </p:sp>
    </p:spTree>
    <p:extLst>
      <p:ext uri="{BB962C8B-B14F-4D97-AF65-F5344CB8AC3E}">
        <p14:creationId xmlns:p14="http://schemas.microsoft.com/office/powerpoint/2010/main" val="690117634"/>
      </p:ext>
    </p:extLst>
  </p:cSld>
  <p:clrMap bg1="lt1" tx1="dk1" bg2="lt2" tx2="dk2" accent1="accent1" accent2="accent2" accent3="accent3" accent4="accent4" accent5="accent5" accent6="accent6" hlink="hlink" folHlink="folHlink"/>
  <p:notesStyle>
    <a:lvl1pPr defTabSz="457200" latinLnBrk="0">
      <a:spcBef>
        <a:spcPts val="400"/>
      </a:spcBef>
      <a:defRPr sz="1200">
        <a:latin typeface="Arial"/>
        <a:ea typeface="+mj-ea"/>
        <a:cs typeface="Arial"/>
        <a:sym typeface="Calibri"/>
      </a:defRPr>
    </a:lvl1pPr>
    <a:lvl2pPr indent="228600" defTabSz="457200" latinLnBrk="0">
      <a:spcBef>
        <a:spcPts val="400"/>
      </a:spcBef>
      <a:defRPr sz="1200">
        <a:latin typeface="+mj-lt"/>
        <a:ea typeface="+mj-ea"/>
        <a:cs typeface="+mj-cs"/>
        <a:sym typeface="Calibri"/>
      </a:defRPr>
    </a:lvl2pPr>
    <a:lvl3pPr indent="457200" defTabSz="457200" latinLnBrk="0">
      <a:spcBef>
        <a:spcPts val="400"/>
      </a:spcBef>
      <a:defRPr sz="1200">
        <a:latin typeface="+mj-lt"/>
        <a:ea typeface="+mj-ea"/>
        <a:cs typeface="+mj-cs"/>
        <a:sym typeface="Calibri"/>
      </a:defRPr>
    </a:lvl3pPr>
    <a:lvl4pPr indent="685800" defTabSz="457200" latinLnBrk="0">
      <a:spcBef>
        <a:spcPts val="400"/>
      </a:spcBef>
      <a:defRPr sz="1200">
        <a:latin typeface="+mj-lt"/>
        <a:ea typeface="+mj-ea"/>
        <a:cs typeface="+mj-cs"/>
        <a:sym typeface="Calibri"/>
      </a:defRPr>
    </a:lvl4pPr>
    <a:lvl5pPr indent="914400" defTabSz="457200" latinLnBrk="0">
      <a:spcBef>
        <a:spcPts val="400"/>
      </a:spcBef>
      <a:defRPr sz="1200">
        <a:latin typeface="+mj-lt"/>
        <a:ea typeface="+mj-ea"/>
        <a:cs typeface="+mj-cs"/>
        <a:sym typeface="Calibri"/>
      </a:defRPr>
    </a:lvl5pPr>
    <a:lvl6pPr indent="1143000" defTabSz="457200" latinLnBrk="0">
      <a:spcBef>
        <a:spcPts val="400"/>
      </a:spcBef>
      <a:defRPr sz="1200">
        <a:latin typeface="+mj-lt"/>
        <a:ea typeface="+mj-ea"/>
        <a:cs typeface="+mj-cs"/>
        <a:sym typeface="Calibri"/>
      </a:defRPr>
    </a:lvl6pPr>
    <a:lvl7pPr indent="1371600" defTabSz="457200" latinLnBrk="0">
      <a:spcBef>
        <a:spcPts val="400"/>
      </a:spcBef>
      <a:defRPr sz="1200">
        <a:latin typeface="+mj-lt"/>
        <a:ea typeface="+mj-ea"/>
        <a:cs typeface="+mj-cs"/>
        <a:sym typeface="Calibri"/>
      </a:defRPr>
    </a:lvl7pPr>
    <a:lvl8pPr indent="1600200" defTabSz="457200" latinLnBrk="0">
      <a:spcBef>
        <a:spcPts val="400"/>
      </a:spcBef>
      <a:defRPr sz="1200">
        <a:latin typeface="+mj-lt"/>
        <a:ea typeface="+mj-ea"/>
        <a:cs typeface="+mj-cs"/>
        <a:sym typeface="Calibri"/>
      </a:defRPr>
    </a:lvl8pPr>
    <a:lvl9pPr indent="1828800" defTabSz="457200" latinLnBrk="0">
      <a:spcBef>
        <a:spcPts val="400"/>
      </a:spcBef>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7705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pPr>
              <a:defRPr b="1"/>
            </a:pPr>
            <a:endParaRPr lang="en-US" b="0" dirty="0"/>
          </a:p>
        </p:txBody>
      </p:sp>
    </p:spTree>
    <p:extLst>
      <p:ext uri="{BB962C8B-B14F-4D97-AF65-F5344CB8AC3E}">
        <p14:creationId xmlns:p14="http://schemas.microsoft.com/office/powerpoint/2010/main" val="4138780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pPr>
              <a:defRPr b="1"/>
            </a:pPr>
            <a:r>
              <a:rPr dirty="0"/>
              <a:t>Big Rock Training Topic – </a:t>
            </a:r>
            <a:r>
              <a:rPr lang="en-US" dirty="0"/>
              <a:t>Five - ten</a:t>
            </a:r>
            <a:r>
              <a:rPr dirty="0"/>
              <a:t> minutes</a:t>
            </a:r>
            <a:endParaRPr lang="en-US" dirty="0"/>
          </a:p>
          <a:p>
            <a:pPr>
              <a:defRPr b="1"/>
            </a:pPr>
            <a:endParaRPr lang="en-US" b="0" dirty="0"/>
          </a:p>
          <a:p>
            <a:pPr>
              <a:defRPr b="1"/>
            </a:pPr>
            <a:r>
              <a:rPr lang="en-US" b="0" dirty="0"/>
              <a:t>The Guide to Safe Scouting, some call it the Book of NO! </a:t>
            </a:r>
          </a:p>
          <a:p>
            <a:pPr>
              <a:defRPr b="1"/>
            </a:pPr>
            <a:endParaRPr lang="en-US" b="0" dirty="0"/>
          </a:p>
          <a:p>
            <a:pPr>
              <a:defRPr b="1"/>
            </a:pPr>
            <a:r>
              <a:rPr lang="en-US" b="0" dirty="0"/>
              <a:t>I think a quote from Baden-Powell’s 1914 book </a:t>
            </a:r>
            <a:r>
              <a:rPr lang="en-US" b="0" i="1" dirty="0"/>
              <a:t>Quick Training for War</a:t>
            </a:r>
            <a:r>
              <a:rPr lang="en-US" b="0" dirty="0"/>
              <a:t> is a better description as to how to think of the Guide to Safe Scouting.</a:t>
            </a:r>
          </a:p>
          <a:p>
            <a:pPr>
              <a:defRPr b="1"/>
            </a:pPr>
            <a:r>
              <a:rPr lang="en-US" b="0" dirty="0"/>
              <a:t>“</a:t>
            </a:r>
            <a:r>
              <a:rPr lang="mr-IN" b="0" dirty="0"/>
              <a:t>…</a:t>
            </a:r>
            <a:r>
              <a:rPr lang="en-US" b="0" i="1" dirty="0"/>
              <a:t>The books lay down definite principles and examples which serve to guide the leaders when applying their common sense to the situation before them. No two situations are ever precisely the same, and it is therefore impossible to lay down exact rules that should guide in every case, but a man who carries precedents and principles in his head has no difficulty in applying their teaching in supreme moments of</a:t>
            </a:r>
            <a:r>
              <a:rPr lang="en-US" b="0" i="1" baseline="0" dirty="0"/>
              <a:t> sudden emergency</a:t>
            </a:r>
            <a:r>
              <a:rPr lang="mr-IN" b="0" baseline="0" dirty="0"/>
              <a:t>…</a:t>
            </a:r>
            <a:r>
              <a:rPr lang="en-US" b="0" baseline="0" dirty="0"/>
              <a:t>”</a:t>
            </a:r>
            <a:endParaRPr lang="en-US" b="0" dirty="0"/>
          </a:p>
          <a:p>
            <a:pPr>
              <a:defRPr b="1"/>
            </a:pPr>
            <a:endParaRPr lang="en-US" b="0" i="0" dirty="0">
              <a:latin typeface="Arial"/>
              <a:cs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Guide to Safe Scouting</a:t>
            </a:r>
          </a:p>
          <a:p>
            <a:endParaRPr lang="en-US" dirty="0"/>
          </a:p>
          <a:p>
            <a:r>
              <a:rPr lang="en-US" dirty="0"/>
              <a:t>As noted in the preamble of the</a:t>
            </a:r>
            <a:r>
              <a:rPr lang="en-US" baseline="0" dirty="0"/>
              <a:t> Guide to Safe </a:t>
            </a:r>
            <a:r>
              <a:rPr lang="en-US" i="1" baseline="0" dirty="0"/>
              <a:t>Scouting</a:t>
            </a:r>
            <a:r>
              <a:rPr lang="en-US" baseline="0" dirty="0"/>
              <a:t>:</a:t>
            </a:r>
          </a:p>
          <a:p>
            <a:endParaRPr lang="en-US" dirty="0"/>
          </a:p>
          <a:p>
            <a:r>
              <a:rPr lang="en-US" dirty="0"/>
              <a:t>All participants in official Scouting activities should become familiar with the </a:t>
            </a:r>
            <a:r>
              <a:rPr lang="en-US" i="1" dirty="0"/>
              <a:t>Guide to Safe Scouting</a:t>
            </a:r>
            <a:r>
              <a:rPr lang="en-US" dirty="0"/>
              <a:t>, applicable program literature or manuals, and be aware of state or local government regulations that supersede Boy Scouts of America practices, policies, and guidelines. The </a:t>
            </a:r>
            <a:r>
              <a:rPr lang="en-US" i="1" dirty="0"/>
              <a:t>Guide to Safe Scouting</a:t>
            </a:r>
            <a:r>
              <a:rPr lang="en-US" dirty="0"/>
              <a:t> is</a:t>
            </a:r>
            <a:r>
              <a:rPr lang="en-US" baseline="0" dirty="0"/>
              <a:t> an overview of Scouting policies and procedures gleaned from a variety of sources. For some items, the policy statements are complete. Unit leaders are expected to review the additional reference material cited prior to conducting such activities.</a:t>
            </a:r>
          </a:p>
          <a:p>
            <a:endParaRPr lang="en-US" dirty="0"/>
          </a:p>
          <a:p>
            <a:r>
              <a:rPr lang="en-US" dirty="0"/>
              <a:t>In situations not specifically covered in this guide, activity planners should evaluate the risk or potential risk of harm, and respond with action plans based on common sense, community standards, the Scouts</a:t>
            </a:r>
            <a:r>
              <a:rPr lang="en-US" baseline="0" dirty="0"/>
              <a:t> BSA motto, and safety policies and practices commonly prescribed for the activity by experienced providers and practitioners.</a:t>
            </a:r>
            <a:endParaRPr lang="en-US" dirty="0"/>
          </a:p>
        </p:txBody>
      </p:sp>
    </p:spTree>
    <p:extLst>
      <p:ext uri="{BB962C8B-B14F-4D97-AF65-F5344CB8AC3E}">
        <p14:creationId xmlns:p14="http://schemas.microsoft.com/office/powerpoint/2010/main" val="3209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Guide to Safe Scouting</a:t>
            </a:r>
          </a:p>
          <a:p>
            <a:endParaRPr lang="en-US" dirty="0"/>
          </a:p>
          <a:p>
            <a:r>
              <a:rPr lang="en-US" dirty="0"/>
              <a:t>You can get the Guide to Safe Scouting in print or as a </a:t>
            </a:r>
            <a:r>
              <a:rPr lang="en-US" dirty="0" err="1"/>
              <a:t>pdf</a:t>
            </a:r>
            <a:r>
              <a:rPr lang="en-US" dirty="0"/>
              <a:t> download which is up-to-date as of August 2019 or you can utilize the online version,</a:t>
            </a:r>
            <a:r>
              <a:rPr lang="en-US" baseline="0" dirty="0"/>
              <a:t> which is the most up-to-date version.</a:t>
            </a:r>
          </a:p>
          <a:p>
            <a:endParaRPr lang="en-US" baseline="0" dirty="0"/>
          </a:p>
          <a:p>
            <a:r>
              <a:rPr lang="en-US" baseline="0" dirty="0"/>
              <a:t>In either version you’ll find The BSA’s Commitment to Safety which highlights five things you as a volunteer can do to create a safe and healthy Scouting environment.</a:t>
            </a:r>
          </a:p>
          <a:p>
            <a:pPr marL="171450" indent="-171450">
              <a:buFont typeface="Arial"/>
              <a:buChar char="•"/>
            </a:pPr>
            <a:r>
              <a:rPr lang="en-US" baseline="0" dirty="0"/>
              <a:t>Know and executing the BSA program as contained in its’ publications</a:t>
            </a:r>
          </a:p>
          <a:p>
            <a:pPr marL="171450" indent="-171450">
              <a:buFont typeface="Arial"/>
              <a:buChar char="•"/>
            </a:pPr>
            <a:r>
              <a:rPr lang="en-US" baseline="0" dirty="0"/>
              <a:t>Plan tours, activities, and events with vigilance</a:t>
            </a:r>
          </a:p>
          <a:p>
            <a:pPr marL="171450" indent="-171450">
              <a:buFont typeface="Arial"/>
              <a:buChar char="•"/>
            </a:pPr>
            <a:r>
              <a:rPr lang="en-US" baseline="0" dirty="0"/>
              <a:t>Set the example for safe behavior and equipment use during program</a:t>
            </a:r>
          </a:p>
          <a:p>
            <a:pPr marL="171450" indent="-171450">
              <a:buFont typeface="Arial"/>
              <a:buChar char="•"/>
            </a:pPr>
            <a:r>
              <a:rPr lang="en-US" baseline="0" dirty="0"/>
              <a:t>Engage and educate participants in discussions about hazards and risks</a:t>
            </a:r>
          </a:p>
          <a:p>
            <a:pPr marL="171450" indent="-171450">
              <a:buFont typeface="Arial"/>
              <a:buChar char="•"/>
            </a:pPr>
            <a:r>
              <a:rPr lang="en-US" baseline="0" dirty="0"/>
              <a:t>Report incidents in a timely manner</a:t>
            </a:r>
            <a:endParaRPr lang="en-US" dirty="0"/>
          </a:p>
        </p:txBody>
      </p:sp>
    </p:spTree>
    <p:extLst>
      <p:ext uri="{BB962C8B-B14F-4D97-AF65-F5344CB8AC3E}">
        <p14:creationId xmlns:p14="http://schemas.microsoft.com/office/powerpoint/2010/main" val="3209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Guide to Safe Scouting</a:t>
            </a:r>
          </a:p>
          <a:p>
            <a:endParaRPr lang="en-US" dirty="0"/>
          </a:p>
          <a:p>
            <a:r>
              <a:rPr lang="en-US" dirty="0"/>
              <a:t>Here is the table of contents</a:t>
            </a:r>
            <a:r>
              <a:rPr lang="en-US" baseline="0" dirty="0"/>
              <a:t> for the Guide to Safe Scouting. As you can see it covers a range of topics. The link to the online version is at the bottom of the slide. From there you can also download the most current </a:t>
            </a:r>
            <a:r>
              <a:rPr lang="en-US" baseline="0" dirty="0" err="1"/>
              <a:t>pdf</a:t>
            </a:r>
            <a:r>
              <a:rPr lang="en-US" baseline="0" dirty="0"/>
              <a:t> version.</a:t>
            </a:r>
            <a:endParaRPr lang="en-US" dirty="0"/>
          </a:p>
        </p:txBody>
      </p:sp>
    </p:spTree>
    <p:extLst>
      <p:ext uri="{BB962C8B-B14F-4D97-AF65-F5344CB8AC3E}">
        <p14:creationId xmlns:p14="http://schemas.microsoft.com/office/powerpoint/2010/main" val="3209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Guide to Safe Scouting</a:t>
            </a:r>
          </a:p>
          <a:p>
            <a:endParaRPr lang="en-US" dirty="0"/>
          </a:p>
          <a:p>
            <a:r>
              <a:rPr lang="en-US" dirty="0"/>
              <a:t>In the unfortunate event an incident does</a:t>
            </a:r>
            <a:r>
              <a:rPr lang="en-US" baseline="0" dirty="0"/>
              <a:t> happen at a Scouting meeting, activity, or event, make sure you report it to your district executive and the council office.</a:t>
            </a:r>
          </a:p>
          <a:p>
            <a:endParaRPr lang="en-US" baseline="0" dirty="0"/>
          </a:p>
          <a:p>
            <a:r>
              <a:rPr lang="en-US" baseline="0" dirty="0"/>
              <a:t>You can utilize the appropriate form from the appendix in the Guide to Safe Scouting or file an incident report through the BSA website: </a:t>
            </a:r>
            <a:r>
              <a:rPr lang="en-US" baseline="0" dirty="0" err="1"/>
              <a:t>www.scouting.org</a:t>
            </a:r>
            <a:r>
              <a:rPr lang="en-US" baseline="0" dirty="0"/>
              <a:t>/health-and-safety/incident-report/.</a:t>
            </a:r>
          </a:p>
          <a:p>
            <a:endParaRPr lang="en-US" baseline="0" dirty="0"/>
          </a:p>
          <a:p>
            <a:r>
              <a:rPr lang="en-US" baseline="0" dirty="0"/>
              <a:t>An incident report should be </a:t>
            </a:r>
            <a:r>
              <a:rPr lang="en-US" baseline="0"/>
              <a:t>filed out </a:t>
            </a:r>
            <a:r>
              <a:rPr lang="en-US" baseline="0" dirty="0"/>
              <a:t>for events or allegations of injury, illness, or property damage, including employment and directors and officer’s issues. </a:t>
            </a:r>
          </a:p>
          <a:p>
            <a:r>
              <a:rPr lang="en-US" baseline="0" dirty="0"/>
              <a:t>The near-miss report form should be used when there was the potential for an injury, illness, or damage to occur but did not.</a:t>
            </a:r>
            <a:endParaRPr lang="en-US" dirty="0"/>
          </a:p>
        </p:txBody>
      </p:sp>
    </p:spTree>
    <p:extLst>
      <p:ext uri="{BB962C8B-B14F-4D97-AF65-F5344CB8AC3E}">
        <p14:creationId xmlns:p14="http://schemas.microsoft.com/office/powerpoint/2010/main" val="3209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pPr>
              <a:defRPr b="1"/>
            </a:pPr>
            <a:endParaRPr lang="en-US" b="0" dirty="0"/>
          </a:p>
          <a:p>
            <a:pPr>
              <a:defRPr b="1"/>
            </a:pPr>
            <a:r>
              <a:rPr lang="en-US" b="0" dirty="0"/>
              <a:t>Questions?</a:t>
            </a:r>
          </a:p>
        </p:txBody>
      </p:sp>
    </p:spTree>
    <p:extLst>
      <p:ext uri="{BB962C8B-B14F-4D97-AF65-F5344CB8AC3E}">
        <p14:creationId xmlns:p14="http://schemas.microsoft.com/office/powerpoint/2010/main" val="3209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pPr>
              <a:defRPr b="1"/>
            </a:pPr>
            <a:r>
              <a:rPr lang="en-US" b="0" i="0" dirty="0">
                <a:latin typeface="Arial"/>
                <a:cs typeface="Arial"/>
              </a:rPr>
              <a:t>Troop activities other than camp</a:t>
            </a:r>
          </a:p>
          <a:p>
            <a:pPr>
              <a:defRPr b="1"/>
            </a:pPr>
            <a:endParaRPr lang="en-US" b="0" i="0" dirty="0">
              <a:latin typeface="Arial"/>
              <a:cs typeface="Arial"/>
            </a:endParaRPr>
          </a:p>
          <a:p>
            <a:pPr>
              <a:defRPr b="1"/>
            </a:pPr>
            <a:r>
              <a:rPr lang="en-US" b="0" i="0" dirty="0">
                <a:latin typeface="Arial"/>
                <a:cs typeface="Arial"/>
              </a:rPr>
              <a:t>Summer is the time when scouts and scout leaders want to get outdoors and have fun with their friends.  Sometimes attending summer camp lights a fire in them to do and want more out of scouting.  There are options during the summer at the troop level that you may want to explore.</a:t>
            </a:r>
          </a:p>
          <a:p>
            <a:pPr>
              <a:defRPr b="1"/>
            </a:pPr>
            <a:endParaRPr lang="en-US" b="0" i="0" dirty="0">
              <a:latin typeface="Arial"/>
              <a:cs typeface="Arial"/>
            </a:endParaRPr>
          </a:p>
          <a:p>
            <a:pPr>
              <a:defRPr b="1"/>
            </a:pPr>
            <a:r>
              <a:rPr lang="en-US" b="0" i="0" dirty="0">
                <a:latin typeface="Arial"/>
                <a:cs typeface="Arial"/>
              </a:rPr>
              <a:t>Let’s look at what it would take to pull of an extended summer trip.</a:t>
            </a:r>
          </a:p>
        </p:txBody>
      </p:sp>
    </p:spTree>
    <p:extLst>
      <p:ext uri="{BB962C8B-B14F-4D97-AF65-F5344CB8AC3E}">
        <p14:creationId xmlns:p14="http://schemas.microsoft.com/office/powerpoint/2010/main" val="1511317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effectLst/>
                <a:latin typeface="+mj-lt"/>
                <a:ea typeface="+mj-ea"/>
                <a:cs typeface="+mj-cs"/>
                <a:sym typeface="Calibri"/>
              </a:rPr>
              <a:t>Add questions to the adults attending</a:t>
            </a:r>
          </a:p>
          <a:p>
            <a:pPr lvl="1"/>
            <a:endParaRPr lang="en-US" sz="1200" dirty="0">
              <a:effectLst/>
              <a:latin typeface="+mj-lt"/>
              <a:ea typeface="+mj-ea"/>
              <a:cs typeface="+mj-cs"/>
              <a:sym typeface="Calibri"/>
            </a:endParaRPr>
          </a:p>
          <a:p>
            <a:pPr lvl="1"/>
            <a:r>
              <a:rPr lang="en-US" sz="1200" dirty="0">
                <a:effectLst/>
                <a:latin typeface="+mj-lt"/>
                <a:ea typeface="+mj-ea"/>
                <a:cs typeface="+mj-cs"/>
                <a:sym typeface="Calibri"/>
              </a:rPr>
              <a:t>How many adults will be driving?</a:t>
            </a:r>
            <a:endParaRPr lang="en-US" sz="1050" dirty="0">
              <a:effectLst/>
              <a:latin typeface="+mj-lt"/>
              <a:ea typeface="+mj-ea"/>
              <a:cs typeface="+mj-cs"/>
              <a:sym typeface="Calibri"/>
            </a:endParaRPr>
          </a:p>
          <a:p>
            <a:pPr lvl="1"/>
            <a:r>
              <a:rPr lang="en-US" sz="1200" dirty="0">
                <a:effectLst/>
                <a:latin typeface="+mj-lt"/>
                <a:ea typeface="+mj-ea"/>
                <a:cs typeface="+mj-cs"/>
                <a:sym typeface="Calibri"/>
              </a:rPr>
              <a:t>What adults will be staying back in camp while activities take place?</a:t>
            </a:r>
            <a:endParaRPr lang="en-US" sz="1050" dirty="0">
              <a:effectLst/>
              <a:latin typeface="+mj-lt"/>
              <a:ea typeface="+mj-ea"/>
              <a:cs typeface="+mj-cs"/>
              <a:sym typeface="Calibri"/>
            </a:endParaRPr>
          </a:p>
          <a:p>
            <a:pPr lvl="1"/>
            <a:r>
              <a:rPr lang="en-US" sz="1200" dirty="0">
                <a:effectLst/>
                <a:latin typeface="+mj-lt"/>
                <a:ea typeface="+mj-ea"/>
                <a:cs typeface="+mj-cs"/>
                <a:sym typeface="Calibri"/>
              </a:rPr>
              <a:t>What adults will be participating in the events?</a:t>
            </a:r>
            <a:endParaRPr lang="en-US" sz="1050" dirty="0">
              <a:effectLst/>
              <a:latin typeface="+mj-lt"/>
              <a:ea typeface="+mj-ea"/>
              <a:cs typeface="+mj-cs"/>
              <a:sym typeface="Calibri"/>
            </a:endParaRPr>
          </a:p>
          <a:p>
            <a:endParaRPr lang="en-US" baseline="0" dirty="0"/>
          </a:p>
        </p:txBody>
      </p:sp>
    </p:spTree>
    <p:extLst>
      <p:ext uri="{BB962C8B-B14F-4D97-AF65-F5344CB8AC3E}">
        <p14:creationId xmlns:p14="http://schemas.microsoft.com/office/powerpoint/2010/main" val="3209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If by Car, how many cars will be needed?</a:t>
            </a:r>
          </a:p>
          <a:p>
            <a:pPr lvl="1"/>
            <a:endParaRPr lang="en-US" dirty="0"/>
          </a:p>
          <a:p>
            <a:pPr lvl="1"/>
            <a:r>
              <a:rPr lang="en-US" dirty="0"/>
              <a:t>How many passengers will each vehicle carry?</a:t>
            </a:r>
          </a:p>
          <a:p>
            <a:pPr lvl="1"/>
            <a:endParaRPr lang="en-US" dirty="0"/>
          </a:p>
          <a:p>
            <a:pPr lvl="1"/>
            <a:r>
              <a:rPr lang="en-US" dirty="0"/>
              <a:t>Will you need to rent a vehicle to pull a trailer?</a:t>
            </a:r>
          </a:p>
          <a:p>
            <a:pPr lvl="1"/>
            <a:endParaRPr lang="en-US" dirty="0"/>
          </a:p>
          <a:p>
            <a:pPr lvl="1"/>
            <a:r>
              <a:rPr lang="en-US" dirty="0"/>
              <a:t>Will you need to rent a trailer?</a:t>
            </a:r>
          </a:p>
          <a:p>
            <a:pPr lvl="1"/>
            <a:endParaRPr lang="en-US" sz="1800" dirty="0"/>
          </a:p>
          <a:p>
            <a:pPr marL="0" marR="0" lvl="1" indent="228600" defTabSz="457200" eaLnBrk="1" fontAlgn="auto" latinLnBrk="0" hangingPunct="1">
              <a:lnSpc>
                <a:spcPct val="100000"/>
              </a:lnSpc>
              <a:spcBef>
                <a:spcPts val="400"/>
              </a:spcBef>
              <a:spcAft>
                <a:spcPts val="0"/>
              </a:spcAft>
              <a:buClrTx/>
              <a:buSzTx/>
              <a:buFontTx/>
              <a:buNone/>
              <a:tabLst/>
              <a:defRPr/>
            </a:pPr>
            <a:r>
              <a:rPr lang="en-US" sz="1800" dirty="0"/>
              <a:t>Is the trip approved by the Troop Committee?</a:t>
            </a:r>
            <a:endParaRPr lang="en-US" sz="1400" dirty="0"/>
          </a:p>
          <a:p>
            <a:pPr lvl="1"/>
            <a:endParaRPr lang="en-US" sz="1800" dirty="0"/>
          </a:p>
        </p:txBody>
      </p:sp>
    </p:spTree>
    <p:extLst>
      <p:ext uri="{BB962C8B-B14F-4D97-AF65-F5344CB8AC3E}">
        <p14:creationId xmlns:p14="http://schemas.microsoft.com/office/powerpoint/2010/main" val="1728145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p>
            <a:pPr>
              <a:defRPr b="1"/>
            </a:pPr>
            <a:r>
              <a:rPr dirty="0"/>
              <a:t>Welcome – One minute</a:t>
            </a:r>
          </a:p>
          <a:p>
            <a:r>
              <a:rPr dirty="0"/>
              <a:t>A program-specific roundtable commissioner or assistant district commissioner for roundtables calls the meeting to order and starts welcoming all participants to the meeting. Start on time. It is unfair to those who arrived on time to have to wait. Beginning with an enthusiastic greeting will set the tone for a fun evening of learning and fellowship.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800" dirty="0"/>
          </a:p>
        </p:txBody>
      </p:sp>
    </p:spTree>
    <p:extLst>
      <p:ext uri="{BB962C8B-B14F-4D97-AF65-F5344CB8AC3E}">
        <p14:creationId xmlns:p14="http://schemas.microsoft.com/office/powerpoint/2010/main" val="2755268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800" dirty="0"/>
          </a:p>
        </p:txBody>
      </p:sp>
    </p:spTree>
    <p:extLst>
      <p:ext uri="{BB962C8B-B14F-4D97-AF65-F5344CB8AC3E}">
        <p14:creationId xmlns:p14="http://schemas.microsoft.com/office/powerpoint/2010/main" val="3579258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800" dirty="0"/>
          </a:p>
        </p:txBody>
      </p:sp>
    </p:spTree>
    <p:extLst>
      <p:ext uri="{BB962C8B-B14F-4D97-AF65-F5344CB8AC3E}">
        <p14:creationId xmlns:p14="http://schemas.microsoft.com/office/powerpoint/2010/main" val="1942117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800" dirty="0"/>
          </a:p>
        </p:txBody>
      </p:sp>
    </p:spTree>
    <p:extLst>
      <p:ext uri="{BB962C8B-B14F-4D97-AF65-F5344CB8AC3E}">
        <p14:creationId xmlns:p14="http://schemas.microsoft.com/office/powerpoint/2010/main" val="3282208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800" dirty="0"/>
          </a:p>
        </p:txBody>
      </p:sp>
    </p:spTree>
    <p:extLst>
      <p:ext uri="{BB962C8B-B14F-4D97-AF65-F5344CB8AC3E}">
        <p14:creationId xmlns:p14="http://schemas.microsoft.com/office/powerpoint/2010/main" val="1158616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800" dirty="0"/>
          </a:p>
        </p:txBody>
      </p:sp>
    </p:spTree>
    <p:extLst>
      <p:ext uri="{BB962C8B-B14F-4D97-AF65-F5344CB8AC3E}">
        <p14:creationId xmlns:p14="http://schemas.microsoft.com/office/powerpoint/2010/main" val="1290515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800" dirty="0"/>
              <a:t>There are plenty of other things to do during the summer that can be fun for the scouts and can be done in a day.  Let’s take a look at some of them.</a:t>
            </a:r>
          </a:p>
        </p:txBody>
      </p:sp>
    </p:spTree>
    <p:extLst>
      <p:ext uri="{BB962C8B-B14F-4D97-AF65-F5344CB8AC3E}">
        <p14:creationId xmlns:p14="http://schemas.microsoft.com/office/powerpoint/2010/main" val="534679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800" dirty="0"/>
              <a:t>Here are some things that you can do if you are not allowed to </a:t>
            </a:r>
            <a:r>
              <a:rPr lang="en-US" sz="1800"/>
              <a:t>go outdoors.</a:t>
            </a:r>
            <a:endParaRPr lang="en-US" sz="1800" dirty="0"/>
          </a:p>
        </p:txBody>
      </p:sp>
    </p:spTree>
    <p:extLst>
      <p:ext uri="{BB962C8B-B14F-4D97-AF65-F5344CB8AC3E}">
        <p14:creationId xmlns:p14="http://schemas.microsoft.com/office/powerpoint/2010/main" val="29377045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baseline="0" dirty="0"/>
              <a:t>This slide will be used to ask how council is doing.</a:t>
            </a:r>
          </a:p>
          <a:p>
            <a:pPr marL="0" indent="0">
              <a:buFont typeface="Arial"/>
              <a:buNone/>
            </a:pPr>
            <a:endParaRPr lang="en-US" baseline="0" dirty="0"/>
          </a:p>
          <a:p>
            <a:pPr marL="0" indent="0">
              <a:buFont typeface="Arial"/>
              <a:buNone/>
            </a:pPr>
            <a:r>
              <a:rPr lang="en-US" baseline="0" dirty="0"/>
              <a:t>Who attended the virtual campfire, and how did they like it  (mention how many attended)?  What could be done differently to attract more people</a:t>
            </a:r>
          </a:p>
          <a:p>
            <a:pPr marL="0" indent="0">
              <a:buFont typeface="Arial"/>
              <a:buNone/>
            </a:pPr>
            <a:endParaRPr lang="en-US" baseline="0" dirty="0"/>
          </a:p>
          <a:p>
            <a:pPr marL="0" indent="0">
              <a:buFont typeface="Arial"/>
              <a:buNone/>
            </a:pPr>
            <a:r>
              <a:rPr lang="en-US" baseline="0" dirty="0"/>
              <a:t>How many packs are taking advantage of the den and pack meetings that are being offered?</a:t>
            </a:r>
          </a:p>
          <a:p>
            <a:pPr marL="0" indent="0">
              <a:buFont typeface="Arial"/>
              <a:buNone/>
            </a:pPr>
            <a:endParaRPr lang="en-US" baseline="0" dirty="0"/>
          </a:p>
          <a:p>
            <a:pPr marL="0" indent="0">
              <a:buFont typeface="Arial"/>
              <a:buNone/>
            </a:pPr>
            <a:r>
              <a:rPr lang="en-US" baseline="0" dirty="0"/>
              <a:t>What do scouters think about all of the merit badges that are being offered?  Special scout out to all those that have lead or been a 2 deep for a merit badge.  Ask them to virtually raise their hand so they can be thanked.</a:t>
            </a:r>
          </a:p>
          <a:p>
            <a:pPr marL="0" indent="0">
              <a:buFont typeface="Arial"/>
              <a:buNone/>
            </a:pPr>
            <a:endParaRPr lang="en-US" baseline="0" dirty="0"/>
          </a:p>
          <a:p>
            <a:pPr marL="0" marR="0" lvl="0" indent="0" defTabSz="457200" eaLnBrk="1" fontAlgn="auto" latinLnBrk="0" hangingPunct="1">
              <a:lnSpc>
                <a:spcPct val="100000"/>
              </a:lnSpc>
              <a:spcBef>
                <a:spcPts val="400"/>
              </a:spcBef>
              <a:spcAft>
                <a:spcPts val="0"/>
              </a:spcAft>
              <a:buClrTx/>
              <a:buSzTx/>
              <a:buFont typeface="Arial"/>
              <a:buNone/>
              <a:tabLst/>
              <a:defRPr/>
            </a:pPr>
            <a:r>
              <a:rPr lang="en-US" baseline="0" dirty="0"/>
              <a:t>Have people used this time to catch up on the on line training that they are behind on or need to refresh?</a:t>
            </a:r>
          </a:p>
          <a:p>
            <a:pPr marL="0" indent="0">
              <a:buFont typeface="Arial"/>
              <a:buNone/>
            </a:pPr>
            <a:endParaRPr lang="en-US" baseline="0" dirty="0"/>
          </a:p>
        </p:txBody>
      </p:sp>
    </p:spTree>
    <p:extLst>
      <p:ext uri="{BB962C8B-B14F-4D97-AF65-F5344CB8AC3E}">
        <p14:creationId xmlns:p14="http://schemas.microsoft.com/office/powerpoint/2010/main" val="3209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Bob to add comments here</a:t>
            </a:r>
          </a:p>
        </p:txBody>
      </p:sp>
    </p:spTree>
    <p:extLst>
      <p:ext uri="{BB962C8B-B14F-4D97-AF65-F5344CB8AC3E}">
        <p14:creationId xmlns:p14="http://schemas.microsoft.com/office/powerpoint/2010/main" val="3209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prstGeom prst="rect">
            <a:avLst/>
          </a:prstGeom>
        </p:spPr>
        <p:txBody>
          <a:bodyPr/>
          <a:lstStyle/>
          <a:p>
            <a:endParaRPr/>
          </a:p>
        </p:txBody>
      </p:sp>
      <p:sp>
        <p:nvSpPr>
          <p:cNvPr id="127" name="Shape 127"/>
          <p:cNvSpPr>
            <a:spLocks noGrp="1"/>
          </p:cNvSpPr>
          <p:nvPr>
            <p:ph type="body" sz="quarter" idx="1"/>
          </p:nvPr>
        </p:nvSpPr>
        <p:spPr>
          <a:prstGeom prst="rect">
            <a:avLst/>
          </a:prstGeom>
        </p:spPr>
        <p:txBody>
          <a:bodyPr/>
          <a:lstStyle/>
          <a:p>
            <a:pPr>
              <a:defRPr b="1"/>
            </a:pPr>
            <a:r>
              <a:rPr dirty="0"/>
              <a:t>Prayer – </a:t>
            </a:r>
            <a:r>
              <a:rPr lang="en-US" dirty="0"/>
              <a:t>Brian Norton</a:t>
            </a:r>
            <a:endParaRPr dirty="0"/>
          </a:p>
          <a:p>
            <a:r>
              <a:rPr dirty="0"/>
              <a:t>In keeping with the Scout’s duty to God, include a nonsectarian prayer in the general opening session. As some people aren’t comfortable praying in public, ensure success by asking a team member or participant in advance to offer the prayer. Begin with an appropriate introduction such as “prepare yourself for prayer</a:t>
            </a:r>
            <a:r>
              <a:rPr lang="en-US" dirty="0"/>
              <a:t> or reflection</a:t>
            </a:r>
            <a:r>
              <a:rPr dirty="0"/>
              <a:t> as is your custom.” </a:t>
            </a:r>
            <a:endParaRPr lang="en-US" dirty="0"/>
          </a:p>
          <a:p>
            <a:endParaRPr lang="en-US" dirty="0"/>
          </a:p>
          <a:p>
            <a:r>
              <a:rPr lang="en-US" dirty="0"/>
              <a:t>Images shown:</a:t>
            </a:r>
          </a:p>
          <a:p>
            <a:r>
              <a:rPr lang="en-US" dirty="0"/>
              <a:t>Star of David</a:t>
            </a:r>
            <a:r>
              <a:rPr lang="en-US" baseline="0" dirty="0"/>
              <a:t> (Judaism), Christian Cross (Christianity), Star &amp; Crescent (Islam)</a:t>
            </a:r>
          </a:p>
          <a:p>
            <a:r>
              <a:rPr lang="en-US" baseline="0" dirty="0"/>
              <a:t>Flaming Chalice (Unitarian Universalism), </a:t>
            </a:r>
            <a:r>
              <a:rPr lang="en-US" baseline="0" dirty="0" err="1"/>
              <a:t>Faravahar</a:t>
            </a:r>
            <a:r>
              <a:rPr lang="en-US" baseline="0" dirty="0"/>
              <a:t> (Zoroastrianism)</a:t>
            </a:r>
          </a:p>
          <a:p>
            <a:r>
              <a:rPr lang="en-US" baseline="0" dirty="0"/>
              <a:t>9-pointed Star (</a:t>
            </a:r>
            <a:r>
              <a:rPr lang="en-US" baseline="0" dirty="0" err="1"/>
              <a:t>Bahá’i</a:t>
            </a:r>
            <a:r>
              <a:rPr lang="en-US" baseline="0" dirty="0"/>
              <a:t>), Wheel of Dharma (Buddhism), Om (Hinduism), </a:t>
            </a:r>
            <a:r>
              <a:rPr lang="en-US" baseline="0" dirty="0" err="1"/>
              <a:t>Taijitu</a:t>
            </a:r>
            <a:r>
              <a:rPr lang="en-US" baseline="0" dirty="0"/>
              <a:t> (Taoism)</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Roger to add comments here</a:t>
            </a:r>
          </a:p>
        </p:txBody>
      </p:sp>
    </p:spTree>
    <p:extLst>
      <p:ext uri="{BB962C8B-B14F-4D97-AF65-F5344CB8AC3E}">
        <p14:creationId xmlns:p14="http://schemas.microsoft.com/office/powerpoint/2010/main" val="1525800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pPr>
              <a:defRPr b="1"/>
            </a:pPr>
            <a:endParaRPr lang="en-US" b="0" dirty="0"/>
          </a:p>
          <a:p>
            <a:pPr>
              <a:defRPr b="1"/>
            </a:pPr>
            <a:r>
              <a:rPr lang="en-US" b="0" dirty="0"/>
              <a:t>Questions?</a:t>
            </a:r>
          </a:p>
        </p:txBody>
      </p:sp>
    </p:spTree>
    <p:extLst>
      <p:ext uri="{BB962C8B-B14F-4D97-AF65-F5344CB8AC3E}">
        <p14:creationId xmlns:p14="http://schemas.microsoft.com/office/powerpoint/2010/main" val="3209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pPr>
              <a:defRPr b="1"/>
            </a:pPr>
            <a:r>
              <a:t>Commissioner’s Minute – Two minutes</a:t>
            </a:r>
          </a:p>
          <a:p>
            <a:r>
              <a:t>This is the chance for the assistant district commissioner for roundtable, or others as appropriate, to give a meaningful thought regarding a point of the Scout Law, or other significant and uplifting message. The Commissioner’s Minute helps bring the general session to a close and transition to the program-specific breakouts. Explain that the next session will begin in a few minutes, and point out the locations.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lvl1pPr>
              <a:defRPr b="1"/>
            </a:lvl1pPr>
          </a:lstStyle>
          <a:p>
            <a:r>
              <a:t>Five minute to move to program areas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prstGeom prst="rect">
            <a:avLst/>
          </a:prstGeom>
        </p:spPr>
        <p:txBody>
          <a:bodyPr/>
          <a:lstStyle/>
          <a:p>
            <a:endParaRPr/>
          </a:p>
        </p:txBody>
      </p:sp>
      <p:sp>
        <p:nvSpPr>
          <p:cNvPr id="133" name="Shape 133"/>
          <p:cNvSpPr>
            <a:spLocks noGrp="1"/>
          </p:cNvSpPr>
          <p:nvPr>
            <p:ph type="body" sz="quarter" idx="1"/>
          </p:nvPr>
        </p:nvSpPr>
        <p:spPr>
          <a:prstGeom prst="rect">
            <a:avLst/>
          </a:prstGeom>
        </p:spPr>
        <p:txBody>
          <a:bodyPr/>
          <a:lstStyle/>
          <a:p>
            <a:pPr>
              <a:defRPr b="1"/>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prstGeom prst="rect">
            <a:avLst/>
          </a:prstGeom>
        </p:spPr>
        <p:txBody>
          <a:bodyPr/>
          <a:lstStyle/>
          <a:p>
            <a:endParaRPr/>
          </a:p>
        </p:txBody>
      </p:sp>
      <p:sp>
        <p:nvSpPr>
          <p:cNvPr id="133" name="Shape 133"/>
          <p:cNvSpPr>
            <a:spLocks noGrp="1"/>
          </p:cNvSpPr>
          <p:nvPr>
            <p:ph type="body" sz="quarter" idx="1"/>
          </p:nvPr>
        </p:nvSpPr>
        <p:spPr>
          <a:prstGeom prst="rect">
            <a:avLst/>
          </a:prstGeom>
        </p:spPr>
        <p:txBody>
          <a:bodyPr/>
          <a:lstStyle/>
          <a:p>
            <a:pPr>
              <a:defRPr b="1"/>
            </a:pPr>
            <a:endParaRPr dirty="0"/>
          </a:p>
        </p:txBody>
      </p:sp>
    </p:spTree>
    <p:extLst>
      <p:ext uri="{BB962C8B-B14F-4D97-AF65-F5344CB8AC3E}">
        <p14:creationId xmlns:p14="http://schemas.microsoft.com/office/powerpoint/2010/main" val="2042114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prstGeom prst="rect">
            <a:avLst/>
          </a:prstGeom>
        </p:spPr>
        <p:txBody>
          <a:bodyPr/>
          <a:lstStyle/>
          <a:p>
            <a:endParaRPr/>
          </a:p>
        </p:txBody>
      </p:sp>
      <p:sp>
        <p:nvSpPr>
          <p:cNvPr id="133" name="Shape 133"/>
          <p:cNvSpPr>
            <a:spLocks noGrp="1"/>
          </p:cNvSpPr>
          <p:nvPr>
            <p:ph type="body" sz="quarter" idx="1"/>
          </p:nvPr>
        </p:nvSpPr>
        <p:spPr>
          <a:prstGeom prst="rect">
            <a:avLst/>
          </a:prstGeom>
        </p:spPr>
        <p:txBody>
          <a:bodyPr/>
          <a:lstStyle/>
          <a:p>
            <a:pPr>
              <a:defRPr b="1"/>
            </a:pPr>
            <a:endParaRPr dirty="0"/>
          </a:p>
        </p:txBody>
      </p:sp>
    </p:spTree>
    <p:extLst>
      <p:ext uri="{BB962C8B-B14F-4D97-AF65-F5344CB8AC3E}">
        <p14:creationId xmlns:p14="http://schemas.microsoft.com/office/powerpoint/2010/main" val="1823416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latin typeface="Arial"/>
                <a:cs typeface="Arial"/>
              </a:rPr>
              <a:t>Summer camp update</a:t>
            </a:r>
            <a:endParaRPr lang="en-US" b="0" i="0" dirty="0">
              <a:latin typeface="Arial"/>
              <a:cs typeface="Arial"/>
            </a:endParaRPr>
          </a:p>
          <a:p>
            <a:r>
              <a:rPr lang="en-US" baseline="0" dirty="0"/>
              <a:t>Tom Sisson to give an update on changes that will be made to Summer camps this year</a:t>
            </a:r>
          </a:p>
          <a:p>
            <a:pPr marL="171450" indent="-171450">
              <a:buFontTx/>
              <a:buChar char="-"/>
            </a:pPr>
            <a:endParaRPr lang="en-US" baseline="0" dirty="0"/>
          </a:p>
        </p:txBody>
      </p:sp>
    </p:spTree>
    <p:extLst>
      <p:ext uri="{BB962C8B-B14F-4D97-AF65-F5344CB8AC3E}">
        <p14:creationId xmlns:p14="http://schemas.microsoft.com/office/powerpoint/2010/main" val="1546975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latin typeface="Arial"/>
                <a:cs typeface="Arial"/>
              </a:rPr>
              <a:t>Summer camp update</a:t>
            </a:r>
            <a:endParaRPr lang="en-US" b="0" i="0" dirty="0">
              <a:latin typeface="Arial"/>
              <a:cs typeface="Arial"/>
            </a:endParaRPr>
          </a:p>
          <a:p>
            <a:r>
              <a:rPr lang="en-US" baseline="0" dirty="0"/>
              <a:t>Tom Sisson to give an update on changes that will be made to Summer camps this year</a:t>
            </a:r>
          </a:p>
          <a:p>
            <a:pPr marL="171450" indent="-171450">
              <a:buFontTx/>
              <a:buChar char="-"/>
            </a:pPr>
            <a:endParaRPr lang="en-US" baseline="0" dirty="0"/>
          </a:p>
        </p:txBody>
      </p:sp>
    </p:spTree>
    <p:extLst>
      <p:ext uri="{BB962C8B-B14F-4D97-AF65-F5344CB8AC3E}">
        <p14:creationId xmlns:p14="http://schemas.microsoft.com/office/powerpoint/2010/main" val="3209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pPr>
              <a:defRPr b="1"/>
            </a:pPr>
            <a:endParaRPr lang="en-US" b="0"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6" name="Rectangle 8"/>
          <p:cNvSpPr/>
          <p:nvPr/>
        </p:nvSpPr>
        <p:spPr>
          <a:xfrm>
            <a:off x="0" y="0"/>
            <a:ext cx="2098675" cy="6858000"/>
          </a:xfrm>
          <a:prstGeom prst="rect">
            <a:avLst/>
          </a:prstGeom>
          <a:gradFill>
            <a:gsLst>
              <a:gs pos="0">
                <a:srgbClr val="004176"/>
              </a:gs>
              <a:gs pos="100000">
                <a:srgbClr val="1BA1E7"/>
              </a:gs>
            </a:gsLst>
            <a:lin ang="5400000"/>
          </a:gradFill>
          <a:ln w="12700">
            <a:miter lim="400000"/>
          </a:ln>
          <a:effectLst>
            <a:outerShdw dist="23000" dir="5400000" rotWithShape="0">
              <a:srgbClr val="808080">
                <a:alpha val="34998"/>
              </a:srgbClr>
            </a:outerShdw>
          </a:effectLst>
        </p:spPr>
        <p:txBody>
          <a:bodyPr lIns="45719" rIns="45719" anchor="ctr"/>
          <a:lstStyle/>
          <a:p>
            <a:pPr algn="ctr">
              <a:defRPr>
                <a:solidFill>
                  <a:srgbClr val="FFFFFF"/>
                </a:solidFill>
              </a:defRPr>
            </a:pPr>
            <a:endParaRPr/>
          </a:p>
        </p:txBody>
      </p:sp>
      <p:pic>
        <p:nvPicPr>
          <p:cNvPr id="17" name="Picture 9" descr="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43800" y="6565900"/>
            <a:ext cx="1058863" cy="133350"/>
          </a:xfrm>
          <a:prstGeom prst="rect">
            <a:avLst/>
          </a:prstGeom>
          <a:ln w="12700">
            <a:miter lim="400000"/>
          </a:ln>
        </p:spPr>
      </p:pic>
      <p:pic>
        <p:nvPicPr>
          <p:cNvPr id="18" name="Picture 12" descr="Picture 12"/>
          <p:cNvPicPr>
            <a:picLocks noChangeAspect="1"/>
          </p:cNvPicPr>
          <p:nvPr/>
        </p:nvPicPr>
        <p:blipFill>
          <a:blip r:embed="rId3"/>
          <a:stretch>
            <a:fillRect/>
          </a:stretch>
        </p:blipFill>
        <p:spPr>
          <a:xfrm>
            <a:off x="219075" y="274638"/>
            <a:ext cx="1663700" cy="1905001"/>
          </a:xfrm>
          <a:prstGeom prst="rect">
            <a:avLst/>
          </a:prstGeom>
          <a:ln w="12700">
            <a:miter lim="400000"/>
          </a:ln>
        </p:spPr>
      </p:pic>
      <p:pic>
        <p:nvPicPr>
          <p:cNvPr id="19" name="Picture 14" descr="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86013" y="6465887"/>
            <a:ext cx="1831976" cy="312738"/>
          </a:xfrm>
          <a:prstGeom prst="rect">
            <a:avLst/>
          </a:prstGeom>
          <a:ln w="12700">
            <a:miter lim="400000"/>
          </a:ln>
        </p:spPr>
      </p:pic>
      <p:pic>
        <p:nvPicPr>
          <p:cNvPr id="20" name="Folio-white.png" descr="Folio-white.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 y="5491162"/>
            <a:ext cx="2128839" cy="1366838"/>
          </a:xfrm>
          <a:prstGeom prst="rect">
            <a:avLst/>
          </a:prstGeom>
          <a:ln w="12700">
            <a:miter lim="400000"/>
          </a:ln>
        </p:spPr>
      </p:pic>
      <p:sp>
        <p:nvSpPr>
          <p:cNvPr id="21" name="Title Text"/>
          <p:cNvSpPr txBox="1">
            <a:spLocks noGrp="1"/>
          </p:cNvSpPr>
          <p:nvPr>
            <p:ph type="title"/>
          </p:nvPr>
        </p:nvSpPr>
        <p:spPr>
          <a:xfrm>
            <a:off x="2408176" y="0"/>
            <a:ext cx="6278625" cy="2110258"/>
          </a:xfrm>
          <a:prstGeom prst="rect">
            <a:avLst/>
          </a:prstGeom>
        </p:spPr>
        <p:txBody>
          <a:bodyPr>
            <a:normAutofit/>
          </a:bodyPr>
          <a:lstStyle>
            <a:lvl1pPr>
              <a:defRPr sz="4000"/>
            </a:lvl1pPr>
          </a:lstStyle>
          <a:p>
            <a:r>
              <a:t>Title Text</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9" name="Rectangle 8"/>
          <p:cNvSpPr/>
          <p:nvPr/>
        </p:nvSpPr>
        <p:spPr>
          <a:xfrm>
            <a:off x="0" y="0"/>
            <a:ext cx="2098675" cy="6858000"/>
          </a:xfrm>
          <a:prstGeom prst="rect">
            <a:avLst/>
          </a:prstGeom>
          <a:gradFill>
            <a:gsLst>
              <a:gs pos="0">
                <a:srgbClr val="004176"/>
              </a:gs>
              <a:gs pos="100000">
                <a:srgbClr val="1BA1E7"/>
              </a:gs>
            </a:gsLst>
            <a:lin ang="5400000"/>
          </a:gradFill>
          <a:ln w="12700">
            <a:miter lim="400000"/>
          </a:ln>
          <a:effectLst>
            <a:outerShdw dist="23000" dir="5400000" rotWithShape="0">
              <a:srgbClr val="808080">
                <a:alpha val="34998"/>
              </a:srgbClr>
            </a:outerShdw>
          </a:effectLst>
        </p:spPr>
        <p:txBody>
          <a:bodyPr lIns="45719" rIns="45719" anchor="ctr"/>
          <a:lstStyle/>
          <a:p>
            <a:pPr algn="ctr">
              <a:defRPr>
                <a:solidFill>
                  <a:srgbClr val="FFFFFF"/>
                </a:solidFill>
              </a:defRPr>
            </a:pPr>
            <a:endParaRPr/>
          </a:p>
        </p:txBody>
      </p:sp>
      <p:pic>
        <p:nvPicPr>
          <p:cNvPr id="30" name="Picture 9" descr="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43800" y="6565900"/>
            <a:ext cx="1058863" cy="133350"/>
          </a:xfrm>
          <a:prstGeom prst="rect">
            <a:avLst/>
          </a:prstGeom>
          <a:ln w="12700">
            <a:miter lim="400000"/>
          </a:ln>
        </p:spPr>
      </p:pic>
      <p:pic>
        <p:nvPicPr>
          <p:cNvPr id="31" name="Picture 12" descr="Picture 12"/>
          <p:cNvPicPr>
            <a:picLocks noChangeAspect="1"/>
          </p:cNvPicPr>
          <p:nvPr/>
        </p:nvPicPr>
        <p:blipFill>
          <a:blip r:embed="rId3"/>
          <a:stretch>
            <a:fillRect/>
          </a:stretch>
        </p:blipFill>
        <p:spPr>
          <a:xfrm>
            <a:off x="219075" y="274638"/>
            <a:ext cx="1663700" cy="1905001"/>
          </a:xfrm>
          <a:prstGeom prst="rect">
            <a:avLst/>
          </a:prstGeom>
          <a:ln w="12700">
            <a:miter lim="400000"/>
          </a:ln>
        </p:spPr>
      </p:pic>
      <p:pic>
        <p:nvPicPr>
          <p:cNvPr id="32" name="Picture 14" descr="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86013" y="6465887"/>
            <a:ext cx="1831976" cy="312738"/>
          </a:xfrm>
          <a:prstGeom prst="rect">
            <a:avLst/>
          </a:prstGeom>
          <a:ln w="12700">
            <a:miter lim="400000"/>
          </a:ln>
        </p:spPr>
      </p:pic>
      <p:pic>
        <p:nvPicPr>
          <p:cNvPr id="33" name="Folio-white.png" descr="Folio-white.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0" y="5491162"/>
            <a:ext cx="2136775" cy="1366838"/>
          </a:xfrm>
          <a:prstGeom prst="rect">
            <a:avLst/>
          </a:prstGeom>
          <a:ln w="12700">
            <a:miter lim="400000"/>
          </a:ln>
        </p:spPr>
      </p:pic>
      <p:sp>
        <p:nvSpPr>
          <p:cNvPr id="34" name="Title Text"/>
          <p:cNvSpPr txBox="1">
            <a:spLocks noGrp="1"/>
          </p:cNvSpPr>
          <p:nvPr>
            <p:ph type="title"/>
          </p:nvPr>
        </p:nvSpPr>
        <p:spPr>
          <a:xfrm>
            <a:off x="2408238" y="274638"/>
            <a:ext cx="6202363" cy="1143001"/>
          </a:xfrm>
          <a:prstGeom prst="rect">
            <a:avLst/>
          </a:prstGeom>
        </p:spPr>
        <p:txBody>
          <a:bodyPr>
            <a:normAutofit/>
          </a:bodyPr>
          <a:lstStyle/>
          <a:p>
            <a:r>
              <a:t>Title Text</a:t>
            </a:r>
          </a:p>
        </p:txBody>
      </p:sp>
      <p:sp>
        <p:nvSpPr>
          <p:cNvPr id="35" name="Body Level One…"/>
          <p:cNvSpPr txBox="1">
            <a:spLocks noGrp="1"/>
          </p:cNvSpPr>
          <p:nvPr>
            <p:ph type="body" idx="1"/>
          </p:nvPr>
        </p:nvSpPr>
        <p:spPr>
          <a:xfrm>
            <a:off x="2408238" y="1600200"/>
            <a:ext cx="6278563" cy="452596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6" name="Slide Number"/>
          <p:cNvSpPr txBox="1">
            <a:spLocks noGrp="1"/>
          </p:cNvSpPr>
          <p:nvPr>
            <p:ph type="sldNum" sz="quarter" idx="2"/>
          </p:nvPr>
        </p:nvSpPr>
        <p:spPr>
          <a:xfrm>
            <a:off x="8854147" y="6569392"/>
            <a:ext cx="245404" cy="2438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43" name="Rectangle 8"/>
          <p:cNvSpPr/>
          <p:nvPr/>
        </p:nvSpPr>
        <p:spPr>
          <a:xfrm>
            <a:off x="0" y="0"/>
            <a:ext cx="2098675" cy="6858000"/>
          </a:xfrm>
          <a:prstGeom prst="rect">
            <a:avLst/>
          </a:prstGeom>
          <a:gradFill>
            <a:gsLst>
              <a:gs pos="0">
                <a:srgbClr val="004176"/>
              </a:gs>
              <a:gs pos="100000">
                <a:srgbClr val="1BA1E7"/>
              </a:gs>
            </a:gsLst>
            <a:lin ang="5400000"/>
          </a:gradFill>
          <a:ln w="12700">
            <a:miter lim="400000"/>
          </a:ln>
          <a:effectLst>
            <a:outerShdw dist="23000" dir="5400000" rotWithShape="0">
              <a:srgbClr val="808080">
                <a:alpha val="34998"/>
              </a:srgbClr>
            </a:outerShdw>
          </a:effectLst>
        </p:spPr>
        <p:txBody>
          <a:bodyPr lIns="45719" rIns="45719" anchor="ctr"/>
          <a:lstStyle/>
          <a:p>
            <a:pPr algn="ctr">
              <a:defRPr>
                <a:solidFill>
                  <a:srgbClr val="FFFFFF"/>
                </a:solidFill>
              </a:defRPr>
            </a:pPr>
            <a:endParaRPr/>
          </a:p>
        </p:txBody>
      </p:sp>
      <p:pic>
        <p:nvPicPr>
          <p:cNvPr id="44" name="Picture 9" descr="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43800" y="6565900"/>
            <a:ext cx="1058863" cy="133350"/>
          </a:xfrm>
          <a:prstGeom prst="rect">
            <a:avLst/>
          </a:prstGeom>
          <a:ln w="12700">
            <a:miter lim="400000"/>
          </a:ln>
        </p:spPr>
      </p:pic>
      <p:pic>
        <p:nvPicPr>
          <p:cNvPr id="45" name="Picture 12" descr="Picture 12"/>
          <p:cNvPicPr>
            <a:picLocks noChangeAspect="1"/>
          </p:cNvPicPr>
          <p:nvPr/>
        </p:nvPicPr>
        <p:blipFill>
          <a:blip r:embed="rId3"/>
          <a:stretch>
            <a:fillRect/>
          </a:stretch>
        </p:blipFill>
        <p:spPr>
          <a:xfrm>
            <a:off x="219075" y="274638"/>
            <a:ext cx="1663700" cy="1905001"/>
          </a:xfrm>
          <a:prstGeom prst="rect">
            <a:avLst/>
          </a:prstGeom>
          <a:ln w="12700">
            <a:miter lim="400000"/>
          </a:ln>
        </p:spPr>
      </p:pic>
      <p:pic>
        <p:nvPicPr>
          <p:cNvPr id="46" name="Picture 14" descr="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86013" y="6465887"/>
            <a:ext cx="1831976" cy="312738"/>
          </a:xfrm>
          <a:prstGeom prst="rect">
            <a:avLst/>
          </a:prstGeom>
          <a:ln w="12700">
            <a:miter lim="400000"/>
          </a:ln>
        </p:spPr>
      </p:pic>
      <p:pic>
        <p:nvPicPr>
          <p:cNvPr id="47" name="Folio-white.png" descr="Folio-white.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0" y="5491162"/>
            <a:ext cx="2135189" cy="1366838"/>
          </a:xfrm>
          <a:prstGeom prst="rect">
            <a:avLst/>
          </a:prstGeom>
          <a:ln w="12700">
            <a:miter lim="400000"/>
          </a:ln>
        </p:spPr>
      </p:pic>
      <p:sp>
        <p:nvSpPr>
          <p:cNvPr id="48" name="Title Text"/>
          <p:cNvSpPr txBox="1">
            <a:spLocks noGrp="1"/>
          </p:cNvSpPr>
          <p:nvPr>
            <p:ph type="title"/>
          </p:nvPr>
        </p:nvSpPr>
        <p:spPr>
          <a:xfrm>
            <a:off x="2408238" y="274638"/>
            <a:ext cx="6202363" cy="1143001"/>
          </a:xfrm>
          <a:prstGeom prst="rect">
            <a:avLst/>
          </a:prstGeom>
        </p:spPr>
        <p:txBody>
          <a:bodyPr>
            <a:normAutofit/>
          </a:bodyPr>
          <a:lstStyle/>
          <a:p>
            <a:r>
              <a:t>Title Text</a:t>
            </a:r>
          </a:p>
        </p:txBody>
      </p:sp>
      <p:sp>
        <p:nvSpPr>
          <p:cNvPr id="49" name="Body Level One…"/>
          <p:cNvSpPr txBox="1">
            <a:spLocks noGrp="1"/>
          </p:cNvSpPr>
          <p:nvPr>
            <p:ph type="body" sz="half" idx="1"/>
          </p:nvPr>
        </p:nvSpPr>
        <p:spPr>
          <a:xfrm>
            <a:off x="2408177" y="1600200"/>
            <a:ext cx="3002023" cy="4525963"/>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57" name="Rectangle 8"/>
          <p:cNvSpPr/>
          <p:nvPr/>
        </p:nvSpPr>
        <p:spPr>
          <a:xfrm>
            <a:off x="0" y="0"/>
            <a:ext cx="2098675" cy="6858000"/>
          </a:xfrm>
          <a:prstGeom prst="rect">
            <a:avLst/>
          </a:prstGeom>
          <a:gradFill>
            <a:gsLst>
              <a:gs pos="0">
                <a:srgbClr val="004176"/>
              </a:gs>
              <a:gs pos="100000">
                <a:srgbClr val="1BA1E7"/>
              </a:gs>
            </a:gsLst>
            <a:lin ang="5400000"/>
          </a:gradFill>
          <a:ln w="12700">
            <a:miter lim="400000"/>
          </a:ln>
          <a:effectLst>
            <a:outerShdw dist="23000" dir="5400000" rotWithShape="0">
              <a:srgbClr val="808080">
                <a:alpha val="34998"/>
              </a:srgbClr>
            </a:outerShdw>
          </a:effectLst>
        </p:spPr>
        <p:txBody>
          <a:bodyPr lIns="45719" rIns="45719" anchor="ctr"/>
          <a:lstStyle/>
          <a:p>
            <a:pPr algn="ctr">
              <a:defRPr>
                <a:solidFill>
                  <a:srgbClr val="FFFFFF"/>
                </a:solidFill>
              </a:defRPr>
            </a:pPr>
            <a:endParaRPr/>
          </a:p>
        </p:txBody>
      </p:sp>
      <p:pic>
        <p:nvPicPr>
          <p:cNvPr id="58" name="Picture 9" descr="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43800" y="6565900"/>
            <a:ext cx="1058863" cy="133350"/>
          </a:xfrm>
          <a:prstGeom prst="rect">
            <a:avLst/>
          </a:prstGeom>
          <a:ln w="12700">
            <a:miter lim="400000"/>
          </a:ln>
        </p:spPr>
      </p:pic>
      <p:pic>
        <p:nvPicPr>
          <p:cNvPr id="59" name="Picture 12" descr="Picture 12"/>
          <p:cNvPicPr>
            <a:picLocks noChangeAspect="1"/>
          </p:cNvPicPr>
          <p:nvPr/>
        </p:nvPicPr>
        <p:blipFill>
          <a:blip r:embed="rId3"/>
          <a:stretch>
            <a:fillRect/>
          </a:stretch>
        </p:blipFill>
        <p:spPr>
          <a:xfrm>
            <a:off x="219075" y="274638"/>
            <a:ext cx="1663700" cy="1905001"/>
          </a:xfrm>
          <a:prstGeom prst="rect">
            <a:avLst/>
          </a:prstGeom>
          <a:ln w="12700">
            <a:miter lim="400000"/>
          </a:ln>
        </p:spPr>
      </p:pic>
      <p:pic>
        <p:nvPicPr>
          <p:cNvPr id="60" name="Picture 14" descr="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86013" y="6465887"/>
            <a:ext cx="1831976" cy="312738"/>
          </a:xfrm>
          <a:prstGeom prst="rect">
            <a:avLst/>
          </a:prstGeom>
          <a:ln w="12700">
            <a:miter lim="400000"/>
          </a:ln>
        </p:spPr>
      </p:pic>
      <p:pic>
        <p:nvPicPr>
          <p:cNvPr id="61" name="Picture 10" descr="Picture 10"/>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0" y="5499100"/>
            <a:ext cx="2149475" cy="1450975"/>
          </a:xfrm>
          <a:prstGeom prst="rect">
            <a:avLst/>
          </a:prstGeom>
          <a:ln w="12700">
            <a:miter lim="400000"/>
          </a:ln>
        </p:spPr>
      </p:pic>
      <p:sp>
        <p:nvSpPr>
          <p:cNvPr id="62" name="Title Text"/>
          <p:cNvSpPr txBox="1">
            <a:spLocks noGrp="1"/>
          </p:cNvSpPr>
          <p:nvPr>
            <p:ph type="title"/>
          </p:nvPr>
        </p:nvSpPr>
        <p:spPr>
          <a:xfrm>
            <a:off x="2408238" y="274638"/>
            <a:ext cx="6202363" cy="1143001"/>
          </a:xfrm>
          <a:prstGeom prst="rect">
            <a:avLst/>
          </a:prstGeom>
        </p:spPr>
        <p:txBody>
          <a:bodyPr>
            <a:normAutofit/>
          </a:bodyPr>
          <a:lstStyle/>
          <a:p>
            <a:r>
              <a:t>Title Text</a:t>
            </a:r>
          </a:p>
        </p:txBody>
      </p:sp>
      <p:sp>
        <p:nvSpPr>
          <p:cNvPr id="63" name="Body Level One…"/>
          <p:cNvSpPr txBox="1">
            <a:spLocks noGrp="1"/>
          </p:cNvSpPr>
          <p:nvPr>
            <p:ph type="body" sz="quarter" idx="1"/>
          </p:nvPr>
        </p:nvSpPr>
        <p:spPr>
          <a:xfrm>
            <a:off x="2410042" y="1679607"/>
            <a:ext cx="2967347" cy="639763"/>
          </a:xfrm>
          <a:prstGeom prst="rect">
            <a:avLst/>
          </a:prstGeom>
        </p:spPr>
        <p:txBody>
          <a:bodyPr anchor="b">
            <a:normAutofit/>
          </a:bodyPr>
          <a:lstStyle>
            <a:lvl1pPr marL="0" indent="0">
              <a:buSzTx/>
              <a:buFontTx/>
              <a:buNone/>
            </a:lvl1pPr>
            <a:lvl2pPr marL="0" indent="457200">
              <a:buSzTx/>
              <a:buFontTx/>
              <a:buNone/>
            </a:lvl2pPr>
            <a:lvl3pPr marL="0" indent="914400">
              <a:buSzTx/>
              <a:buFontTx/>
              <a:buNone/>
            </a:lvl3pPr>
            <a:lvl4pPr marL="0" indent="1371600">
              <a:buSzTx/>
              <a:buFontTx/>
              <a:buNone/>
            </a:lvl4pPr>
            <a:lvl5pPr marL="0" indent="1828800">
              <a:buSzTx/>
              <a:buFontTx/>
              <a:buNone/>
            </a:lvl5pPr>
          </a:lstStyle>
          <a:p>
            <a:r>
              <a:t>Body Level One</a:t>
            </a:r>
          </a:p>
          <a:p>
            <a:pPr lvl="1"/>
            <a:r>
              <a:t>Body Level Two</a:t>
            </a:r>
          </a:p>
          <a:p>
            <a:pPr lvl="2"/>
            <a:r>
              <a:t>Body Level Three</a:t>
            </a:r>
          </a:p>
          <a:p>
            <a:pPr lvl="3"/>
            <a:r>
              <a:t>Body Level Four</a:t>
            </a:r>
          </a:p>
          <a:p>
            <a:pPr lvl="4"/>
            <a:r>
              <a:t>Body Level Five</a:t>
            </a:r>
          </a:p>
        </p:txBody>
      </p:sp>
      <p:sp>
        <p:nvSpPr>
          <p:cNvPr id="64" name="Text Placeholder 4"/>
          <p:cNvSpPr>
            <a:spLocks noGrp="1"/>
          </p:cNvSpPr>
          <p:nvPr>
            <p:ph type="body" sz="quarter" idx="13"/>
          </p:nvPr>
        </p:nvSpPr>
        <p:spPr>
          <a:xfrm>
            <a:off x="5680154" y="1679607"/>
            <a:ext cx="3006646" cy="639763"/>
          </a:xfrm>
          <a:prstGeom prst="rect">
            <a:avLst/>
          </a:prstGeom>
        </p:spPr>
        <p:txBody>
          <a:bodyPr anchor="b">
            <a:normAutofit/>
          </a:bodyPr>
          <a:lstStyle/>
          <a:p>
            <a:pPr marL="0" indent="0">
              <a:buSzTx/>
              <a:buFontTx/>
              <a:buNone/>
            </a:pPr>
            <a:endParaRP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72" name="Rectangle 8"/>
          <p:cNvSpPr/>
          <p:nvPr/>
        </p:nvSpPr>
        <p:spPr>
          <a:xfrm>
            <a:off x="0" y="0"/>
            <a:ext cx="2098675" cy="6858000"/>
          </a:xfrm>
          <a:prstGeom prst="rect">
            <a:avLst/>
          </a:prstGeom>
          <a:gradFill>
            <a:gsLst>
              <a:gs pos="0">
                <a:srgbClr val="004176"/>
              </a:gs>
              <a:gs pos="100000">
                <a:srgbClr val="1BA1E7"/>
              </a:gs>
            </a:gsLst>
            <a:lin ang="5400000"/>
          </a:gradFill>
          <a:ln w="12700">
            <a:miter lim="400000"/>
          </a:ln>
          <a:effectLst>
            <a:outerShdw dist="23000" dir="5400000" rotWithShape="0">
              <a:srgbClr val="808080">
                <a:alpha val="34998"/>
              </a:srgbClr>
            </a:outerShdw>
          </a:effectLst>
        </p:spPr>
        <p:txBody>
          <a:bodyPr lIns="45719" rIns="45719" anchor="ctr"/>
          <a:lstStyle/>
          <a:p>
            <a:pPr algn="ctr">
              <a:defRPr>
                <a:solidFill>
                  <a:srgbClr val="FFFFFF"/>
                </a:solidFill>
              </a:defRPr>
            </a:pPr>
            <a:endParaRPr/>
          </a:p>
        </p:txBody>
      </p:sp>
      <p:pic>
        <p:nvPicPr>
          <p:cNvPr id="73" name="Picture 9" descr="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43800" y="6565900"/>
            <a:ext cx="1058863" cy="133350"/>
          </a:xfrm>
          <a:prstGeom prst="rect">
            <a:avLst/>
          </a:prstGeom>
          <a:ln w="12700">
            <a:miter lim="400000"/>
          </a:ln>
        </p:spPr>
      </p:pic>
      <p:pic>
        <p:nvPicPr>
          <p:cNvPr id="74" name="Picture 12" descr="Picture 12"/>
          <p:cNvPicPr>
            <a:picLocks noChangeAspect="1"/>
          </p:cNvPicPr>
          <p:nvPr/>
        </p:nvPicPr>
        <p:blipFill>
          <a:blip r:embed="rId3"/>
          <a:stretch>
            <a:fillRect/>
          </a:stretch>
        </p:blipFill>
        <p:spPr>
          <a:xfrm>
            <a:off x="219075" y="274638"/>
            <a:ext cx="1663700" cy="1905001"/>
          </a:xfrm>
          <a:prstGeom prst="rect">
            <a:avLst/>
          </a:prstGeom>
          <a:ln w="12700">
            <a:miter lim="400000"/>
          </a:ln>
        </p:spPr>
      </p:pic>
      <p:pic>
        <p:nvPicPr>
          <p:cNvPr id="75" name="Picture 14" descr="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86013" y="6465887"/>
            <a:ext cx="1831976" cy="312738"/>
          </a:xfrm>
          <a:prstGeom prst="rect">
            <a:avLst/>
          </a:prstGeom>
          <a:ln w="12700">
            <a:miter lim="400000"/>
          </a:ln>
        </p:spPr>
      </p:pic>
      <p:pic>
        <p:nvPicPr>
          <p:cNvPr id="76" name="Picture 10" descr="Picture 10"/>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0" y="5499100"/>
            <a:ext cx="2141539" cy="1450975"/>
          </a:xfrm>
          <a:prstGeom prst="rect">
            <a:avLst/>
          </a:prstGeom>
          <a:ln w="12700">
            <a:miter lim="400000"/>
          </a:ln>
        </p:spPr>
      </p:pic>
      <p:sp>
        <p:nvSpPr>
          <p:cNvPr id="77" name="Title Text"/>
          <p:cNvSpPr txBox="1">
            <a:spLocks noGrp="1"/>
          </p:cNvSpPr>
          <p:nvPr>
            <p:ph type="title"/>
          </p:nvPr>
        </p:nvSpPr>
        <p:spPr>
          <a:xfrm>
            <a:off x="2408238" y="274638"/>
            <a:ext cx="6202363" cy="1143001"/>
          </a:xfrm>
          <a:prstGeom prst="rect">
            <a:avLst/>
          </a:prstGeom>
        </p:spPr>
        <p:txBody>
          <a:bodyPr>
            <a:normAutofit/>
          </a:bodyPr>
          <a:lstStyle/>
          <a:p>
            <a:r>
              <a:t>Title Text</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69F78-2C0E-E443-814B-F8D0A660B52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4271EB7-FFCD-AC4B-85E3-1F876248830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7E5028F-E9BC-FA4A-B41A-9B85A4EDD74A}"/>
              </a:ext>
            </a:extLst>
          </p:cNvPr>
          <p:cNvSpPr>
            <a:spLocks noGrp="1"/>
          </p:cNvSpPr>
          <p:nvPr>
            <p:ph type="dt" sz="half" idx="10"/>
          </p:nvPr>
        </p:nvSpPr>
        <p:spPr/>
        <p:txBody>
          <a:bodyPr/>
          <a:lstStyle/>
          <a:p>
            <a:fld id="{FE597254-E267-3742-A310-C04B4D579EF5}" type="datetimeFigureOut">
              <a:rPr lang="en-US" smtClean="0"/>
              <a:t>5/13/2020</a:t>
            </a:fld>
            <a:endParaRPr lang="en-US"/>
          </a:p>
        </p:txBody>
      </p:sp>
      <p:sp>
        <p:nvSpPr>
          <p:cNvPr id="5" name="Footer Placeholder 4">
            <a:extLst>
              <a:ext uri="{FF2B5EF4-FFF2-40B4-BE49-F238E27FC236}">
                <a16:creationId xmlns:a16="http://schemas.microsoft.com/office/drawing/2014/main" id="{A8E25DDD-A833-334D-9278-1BFFF747B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494A58-018D-E246-8749-3F58F3807E80}"/>
              </a:ext>
            </a:extLst>
          </p:cNvPr>
          <p:cNvSpPr>
            <a:spLocks noGrp="1"/>
          </p:cNvSpPr>
          <p:nvPr>
            <p:ph type="sldNum" sz="quarter" idx="12"/>
          </p:nvPr>
        </p:nvSpPr>
        <p:spPr>
          <a:xfrm>
            <a:off x="8850126" y="6488827"/>
            <a:ext cx="249425" cy="246221"/>
          </a:xfrm>
        </p:spPr>
        <p:txBody>
          <a:bodyPr/>
          <a:lstStyle/>
          <a:p>
            <a:fld id="{1AEBC467-F8E1-5C4E-A948-D9630757AB4B}" type="slidenum">
              <a:rPr lang="en-US" smtClean="0"/>
              <a:t>‹#›</a:t>
            </a:fld>
            <a:endParaRPr lang="en-US"/>
          </a:p>
        </p:txBody>
      </p:sp>
    </p:spTree>
    <p:extLst>
      <p:ext uri="{BB962C8B-B14F-4D97-AF65-F5344CB8AC3E}">
        <p14:creationId xmlns:p14="http://schemas.microsoft.com/office/powerpoint/2010/main" val="1906782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8"/>
          <p:cNvSpPr/>
          <p:nvPr/>
        </p:nvSpPr>
        <p:spPr>
          <a:xfrm>
            <a:off x="0" y="0"/>
            <a:ext cx="2098675" cy="6858000"/>
          </a:xfrm>
          <a:prstGeom prst="rect">
            <a:avLst/>
          </a:prstGeom>
          <a:gradFill>
            <a:gsLst>
              <a:gs pos="0">
                <a:srgbClr val="004176"/>
              </a:gs>
              <a:gs pos="100000">
                <a:srgbClr val="1BA1E7"/>
              </a:gs>
            </a:gsLst>
            <a:lin ang="5400000"/>
          </a:gradFill>
          <a:ln w="12700">
            <a:miter lim="400000"/>
          </a:ln>
          <a:effectLst>
            <a:outerShdw dist="23000" dir="5400000" rotWithShape="0">
              <a:srgbClr val="808080">
                <a:alpha val="34998"/>
              </a:srgbClr>
            </a:outerShdw>
          </a:effectLst>
        </p:spPr>
        <p:txBody>
          <a:bodyPr lIns="45719" rIns="45719" anchor="ctr"/>
          <a:lstStyle/>
          <a:p>
            <a:pPr algn="ctr">
              <a:defRPr>
                <a:solidFill>
                  <a:srgbClr val="FFFFFF"/>
                </a:solidFill>
              </a:defRPr>
            </a:pPr>
            <a:endParaRPr/>
          </a:p>
        </p:txBody>
      </p:sp>
      <p:pic>
        <p:nvPicPr>
          <p:cNvPr id="3" name="Picture 9" descr="Picture 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543800" y="6565900"/>
            <a:ext cx="1058863" cy="133350"/>
          </a:xfrm>
          <a:prstGeom prst="rect">
            <a:avLst/>
          </a:prstGeom>
          <a:ln w="12700">
            <a:miter lim="400000"/>
          </a:ln>
        </p:spPr>
      </p:pic>
      <p:pic>
        <p:nvPicPr>
          <p:cNvPr id="4" name="Picture 12" descr="Picture 12"/>
          <p:cNvPicPr>
            <a:picLocks noChangeAspect="1"/>
          </p:cNvPicPr>
          <p:nvPr/>
        </p:nvPicPr>
        <p:blipFill>
          <a:blip r:embed="rId10"/>
          <a:stretch>
            <a:fillRect/>
          </a:stretch>
        </p:blipFill>
        <p:spPr>
          <a:xfrm>
            <a:off x="219075" y="274638"/>
            <a:ext cx="1663700" cy="1905001"/>
          </a:xfrm>
          <a:prstGeom prst="rect">
            <a:avLst/>
          </a:prstGeom>
          <a:ln w="12700">
            <a:miter lim="400000"/>
          </a:ln>
        </p:spPr>
      </p:pic>
      <p:pic>
        <p:nvPicPr>
          <p:cNvPr id="5" name="Picture 14" descr="Picture 14"/>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386013" y="6465887"/>
            <a:ext cx="1831976" cy="312738"/>
          </a:xfrm>
          <a:prstGeom prst="rect">
            <a:avLst/>
          </a:prstGeom>
          <a:ln w="12700">
            <a:miter lim="400000"/>
          </a:ln>
        </p:spPr>
      </p:pic>
      <p:pic>
        <p:nvPicPr>
          <p:cNvPr id="6" name="Picture 10" descr="Picture 10"/>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0" y="5499100"/>
            <a:ext cx="2209800" cy="1450975"/>
          </a:xfrm>
          <a:prstGeom prst="rect">
            <a:avLst/>
          </a:prstGeom>
          <a:ln w="12700">
            <a:miter lim="400000"/>
          </a:ln>
        </p:spPr>
      </p:pic>
      <p:sp>
        <p:nvSpPr>
          <p:cNvPr id="7" name="Slide Number"/>
          <p:cNvSpPr txBox="1">
            <a:spLocks noGrp="1"/>
          </p:cNvSpPr>
          <p:nvPr>
            <p:ph type="sldNum" sz="quarter" idx="2"/>
          </p:nvPr>
        </p:nvSpPr>
        <p:spPr>
          <a:xfrm>
            <a:off x="8854147" y="6490017"/>
            <a:ext cx="245404" cy="243841"/>
          </a:xfrm>
          <a:prstGeom prst="rect">
            <a:avLst/>
          </a:prstGeom>
          <a:ln w="12700">
            <a:miter lim="400000"/>
          </a:ln>
        </p:spPr>
        <p:txBody>
          <a:bodyPr wrap="none" lIns="45719" rIns="45719" anchor="ctr">
            <a:spAutoFit/>
          </a:bodyPr>
          <a:lstStyle>
            <a:lvl1pPr algn="r">
              <a:defRPr sz="1000" b="1">
                <a:solidFill>
                  <a:srgbClr val="95B3D7"/>
                </a:solidFill>
                <a:latin typeface="+mn-lt"/>
                <a:ea typeface="+mn-ea"/>
                <a:cs typeface="+mn-cs"/>
                <a:sym typeface="Helvetica"/>
              </a:defRPr>
            </a:lvl1pPr>
          </a:lstStyle>
          <a:p>
            <a:fld id="{86CB4B4D-7CA3-9044-876B-883B54F8677D}" type="slidenum">
              <a:t>‹#›</a:t>
            </a:fld>
            <a:endParaRPr/>
          </a:p>
        </p:txBody>
      </p:sp>
      <p:sp>
        <p:nvSpPr>
          <p:cNvPr id="8" name="Title Text"/>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lstStyle/>
          <a:p>
            <a:r>
              <a:t>Title Text</a:t>
            </a:r>
          </a:p>
        </p:txBody>
      </p:sp>
      <p:sp>
        <p:nvSpPr>
          <p:cNvPr id="9"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med"/>
  <p:txStyles>
    <p:titleStyle>
      <a:lvl1pPr marL="0" marR="0" indent="0" algn="l" defTabSz="457200" rtl="0" latinLnBrk="0">
        <a:lnSpc>
          <a:spcPct val="100000"/>
        </a:lnSpc>
        <a:spcBef>
          <a:spcPts val="0"/>
        </a:spcBef>
        <a:spcAft>
          <a:spcPts val="0"/>
        </a:spcAft>
        <a:buClrTx/>
        <a:buSzTx/>
        <a:buFontTx/>
        <a:buNone/>
        <a:tabLst/>
        <a:defRPr sz="3200" b="1" i="0" u="none" strike="noStrike" cap="none" spc="0" baseline="0">
          <a:ln>
            <a:noFill/>
          </a:ln>
          <a:solidFill>
            <a:srgbClr val="CF0031"/>
          </a:solidFill>
          <a:uFillTx/>
          <a:latin typeface="+mn-lt"/>
          <a:ea typeface="+mn-ea"/>
          <a:cs typeface="+mn-cs"/>
          <a:sym typeface="Helvetica"/>
        </a:defRPr>
      </a:lvl1pPr>
      <a:lvl2pPr marL="0" marR="0" indent="0" algn="l" defTabSz="457200" rtl="0" latinLnBrk="0">
        <a:lnSpc>
          <a:spcPct val="100000"/>
        </a:lnSpc>
        <a:spcBef>
          <a:spcPts val="0"/>
        </a:spcBef>
        <a:spcAft>
          <a:spcPts val="0"/>
        </a:spcAft>
        <a:buClrTx/>
        <a:buSzTx/>
        <a:buFontTx/>
        <a:buNone/>
        <a:tabLst/>
        <a:defRPr sz="3200" b="1" i="0" u="none" strike="noStrike" cap="none" spc="0" baseline="0">
          <a:ln>
            <a:noFill/>
          </a:ln>
          <a:solidFill>
            <a:srgbClr val="CF0031"/>
          </a:solidFill>
          <a:uFillTx/>
          <a:latin typeface="+mn-lt"/>
          <a:ea typeface="+mn-ea"/>
          <a:cs typeface="+mn-cs"/>
          <a:sym typeface="Helvetica"/>
        </a:defRPr>
      </a:lvl2pPr>
      <a:lvl3pPr marL="0" marR="0" indent="0" algn="l" defTabSz="457200" rtl="0" latinLnBrk="0">
        <a:lnSpc>
          <a:spcPct val="100000"/>
        </a:lnSpc>
        <a:spcBef>
          <a:spcPts val="0"/>
        </a:spcBef>
        <a:spcAft>
          <a:spcPts val="0"/>
        </a:spcAft>
        <a:buClrTx/>
        <a:buSzTx/>
        <a:buFontTx/>
        <a:buNone/>
        <a:tabLst/>
        <a:defRPr sz="3200" b="1" i="0" u="none" strike="noStrike" cap="none" spc="0" baseline="0">
          <a:ln>
            <a:noFill/>
          </a:ln>
          <a:solidFill>
            <a:srgbClr val="CF0031"/>
          </a:solidFill>
          <a:uFillTx/>
          <a:latin typeface="+mn-lt"/>
          <a:ea typeface="+mn-ea"/>
          <a:cs typeface="+mn-cs"/>
          <a:sym typeface="Helvetica"/>
        </a:defRPr>
      </a:lvl3pPr>
      <a:lvl4pPr marL="0" marR="0" indent="0" algn="l" defTabSz="457200" rtl="0" latinLnBrk="0">
        <a:lnSpc>
          <a:spcPct val="100000"/>
        </a:lnSpc>
        <a:spcBef>
          <a:spcPts val="0"/>
        </a:spcBef>
        <a:spcAft>
          <a:spcPts val="0"/>
        </a:spcAft>
        <a:buClrTx/>
        <a:buSzTx/>
        <a:buFontTx/>
        <a:buNone/>
        <a:tabLst/>
        <a:defRPr sz="3200" b="1" i="0" u="none" strike="noStrike" cap="none" spc="0" baseline="0">
          <a:ln>
            <a:noFill/>
          </a:ln>
          <a:solidFill>
            <a:srgbClr val="CF0031"/>
          </a:solidFill>
          <a:uFillTx/>
          <a:latin typeface="+mn-lt"/>
          <a:ea typeface="+mn-ea"/>
          <a:cs typeface="+mn-cs"/>
          <a:sym typeface="Helvetica"/>
        </a:defRPr>
      </a:lvl4pPr>
      <a:lvl5pPr marL="0" marR="0" indent="0" algn="l" defTabSz="457200" rtl="0" latinLnBrk="0">
        <a:lnSpc>
          <a:spcPct val="100000"/>
        </a:lnSpc>
        <a:spcBef>
          <a:spcPts val="0"/>
        </a:spcBef>
        <a:spcAft>
          <a:spcPts val="0"/>
        </a:spcAft>
        <a:buClrTx/>
        <a:buSzTx/>
        <a:buFontTx/>
        <a:buNone/>
        <a:tabLst/>
        <a:defRPr sz="3200" b="1" i="0" u="none" strike="noStrike" cap="none" spc="0" baseline="0">
          <a:ln>
            <a:noFill/>
          </a:ln>
          <a:solidFill>
            <a:srgbClr val="CF0031"/>
          </a:solidFill>
          <a:uFillTx/>
          <a:latin typeface="+mn-lt"/>
          <a:ea typeface="+mn-ea"/>
          <a:cs typeface="+mn-cs"/>
          <a:sym typeface="Helvetica"/>
        </a:defRPr>
      </a:lvl5pPr>
      <a:lvl6pPr marL="0" marR="0" indent="457200" algn="l" defTabSz="457200" rtl="0" latinLnBrk="0">
        <a:lnSpc>
          <a:spcPct val="100000"/>
        </a:lnSpc>
        <a:spcBef>
          <a:spcPts val="0"/>
        </a:spcBef>
        <a:spcAft>
          <a:spcPts val="0"/>
        </a:spcAft>
        <a:buClrTx/>
        <a:buSzTx/>
        <a:buFontTx/>
        <a:buNone/>
        <a:tabLst/>
        <a:defRPr sz="3200" b="1" i="0" u="none" strike="noStrike" cap="none" spc="0" baseline="0">
          <a:ln>
            <a:noFill/>
          </a:ln>
          <a:solidFill>
            <a:srgbClr val="CF0031"/>
          </a:solidFill>
          <a:uFillTx/>
          <a:latin typeface="+mn-lt"/>
          <a:ea typeface="+mn-ea"/>
          <a:cs typeface="+mn-cs"/>
          <a:sym typeface="Helvetica"/>
        </a:defRPr>
      </a:lvl6pPr>
      <a:lvl7pPr marL="0" marR="0" indent="914400" algn="l" defTabSz="457200" rtl="0" latinLnBrk="0">
        <a:lnSpc>
          <a:spcPct val="100000"/>
        </a:lnSpc>
        <a:spcBef>
          <a:spcPts val="0"/>
        </a:spcBef>
        <a:spcAft>
          <a:spcPts val="0"/>
        </a:spcAft>
        <a:buClrTx/>
        <a:buSzTx/>
        <a:buFontTx/>
        <a:buNone/>
        <a:tabLst/>
        <a:defRPr sz="3200" b="1" i="0" u="none" strike="noStrike" cap="none" spc="0" baseline="0">
          <a:ln>
            <a:noFill/>
          </a:ln>
          <a:solidFill>
            <a:srgbClr val="CF0031"/>
          </a:solidFill>
          <a:uFillTx/>
          <a:latin typeface="+mn-lt"/>
          <a:ea typeface="+mn-ea"/>
          <a:cs typeface="+mn-cs"/>
          <a:sym typeface="Helvetica"/>
        </a:defRPr>
      </a:lvl7pPr>
      <a:lvl8pPr marL="0" marR="0" indent="1371600" algn="l" defTabSz="457200" rtl="0" latinLnBrk="0">
        <a:lnSpc>
          <a:spcPct val="100000"/>
        </a:lnSpc>
        <a:spcBef>
          <a:spcPts val="0"/>
        </a:spcBef>
        <a:spcAft>
          <a:spcPts val="0"/>
        </a:spcAft>
        <a:buClrTx/>
        <a:buSzTx/>
        <a:buFontTx/>
        <a:buNone/>
        <a:tabLst/>
        <a:defRPr sz="3200" b="1" i="0" u="none" strike="noStrike" cap="none" spc="0" baseline="0">
          <a:ln>
            <a:noFill/>
          </a:ln>
          <a:solidFill>
            <a:srgbClr val="CF0031"/>
          </a:solidFill>
          <a:uFillTx/>
          <a:latin typeface="+mn-lt"/>
          <a:ea typeface="+mn-ea"/>
          <a:cs typeface="+mn-cs"/>
          <a:sym typeface="Helvetica"/>
        </a:defRPr>
      </a:lvl8pPr>
      <a:lvl9pPr marL="0" marR="0" indent="1828800" algn="l" defTabSz="457200" rtl="0" latinLnBrk="0">
        <a:lnSpc>
          <a:spcPct val="100000"/>
        </a:lnSpc>
        <a:spcBef>
          <a:spcPts val="0"/>
        </a:spcBef>
        <a:spcAft>
          <a:spcPts val="0"/>
        </a:spcAft>
        <a:buClrTx/>
        <a:buSzTx/>
        <a:buFontTx/>
        <a:buNone/>
        <a:tabLst/>
        <a:defRPr sz="3200" b="1" i="0" u="none" strike="noStrike" cap="none" spc="0" baseline="0">
          <a:ln>
            <a:noFill/>
          </a:ln>
          <a:solidFill>
            <a:srgbClr val="CF0031"/>
          </a:solidFill>
          <a:uFillTx/>
          <a:latin typeface="+mn-lt"/>
          <a:ea typeface="+mn-ea"/>
          <a:cs typeface="+mn-cs"/>
          <a:sym typeface="Helvetica"/>
        </a:defRPr>
      </a:lvl9pPr>
    </p:titleStyle>
    <p:bodyStyle>
      <a:lvl1pPr marL="342900" marR="0" indent="-342900" algn="l" defTabSz="457200" rtl="0" latinLnBrk="0">
        <a:lnSpc>
          <a:spcPct val="100000"/>
        </a:lnSpc>
        <a:spcBef>
          <a:spcPts val="500"/>
        </a:spcBef>
        <a:spcAft>
          <a:spcPts val="0"/>
        </a:spcAft>
        <a:buClrTx/>
        <a:buSzPct val="100000"/>
        <a:buFont typeface="Arial"/>
        <a:buChar char="•"/>
        <a:tabLst/>
        <a:defRPr sz="2400" b="1" i="0" u="none" strike="noStrike" cap="none" spc="0" baseline="0">
          <a:ln>
            <a:noFill/>
          </a:ln>
          <a:solidFill>
            <a:srgbClr val="005AA3"/>
          </a:solidFill>
          <a:uFillTx/>
          <a:latin typeface="+mn-lt"/>
          <a:ea typeface="+mn-ea"/>
          <a:cs typeface="+mn-cs"/>
          <a:sym typeface="Helvetica"/>
        </a:defRPr>
      </a:lvl1pPr>
      <a:lvl2pPr marL="800100" marR="0" indent="-342900" algn="l" defTabSz="457200" rtl="0" latinLnBrk="0">
        <a:lnSpc>
          <a:spcPct val="100000"/>
        </a:lnSpc>
        <a:spcBef>
          <a:spcPts val="500"/>
        </a:spcBef>
        <a:spcAft>
          <a:spcPts val="0"/>
        </a:spcAft>
        <a:buClrTx/>
        <a:buSzPct val="100000"/>
        <a:buFont typeface="Arial"/>
        <a:buChar char="–"/>
        <a:tabLst/>
        <a:defRPr sz="2400" b="1" i="0" u="none" strike="noStrike" cap="none" spc="0" baseline="0">
          <a:ln>
            <a:noFill/>
          </a:ln>
          <a:solidFill>
            <a:srgbClr val="005AA3"/>
          </a:solidFill>
          <a:uFillTx/>
          <a:latin typeface="+mn-lt"/>
          <a:ea typeface="+mn-ea"/>
          <a:cs typeface="+mn-cs"/>
          <a:sym typeface="Helvetica"/>
        </a:defRPr>
      </a:lvl2pPr>
      <a:lvl3pPr marL="1219200" marR="0" indent="-304800" algn="l" defTabSz="457200" rtl="0" latinLnBrk="0">
        <a:lnSpc>
          <a:spcPct val="100000"/>
        </a:lnSpc>
        <a:spcBef>
          <a:spcPts val="500"/>
        </a:spcBef>
        <a:spcAft>
          <a:spcPts val="0"/>
        </a:spcAft>
        <a:buClrTx/>
        <a:buSzPct val="100000"/>
        <a:buFont typeface="Arial"/>
        <a:buChar char="•"/>
        <a:tabLst/>
        <a:defRPr sz="2400" b="1" i="0" u="none" strike="noStrike" cap="none" spc="0" baseline="0">
          <a:ln>
            <a:noFill/>
          </a:ln>
          <a:solidFill>
            <a:srgbClr val="005AA3"/>
          </a:solidFill>
          <a:uFillTx/>
          <a:latin typeface="+mn-lt"/>
          <a:ea typeface="+mn-ea"/>
          <a:cs typeface="+mn-cs"/>
          <a:sym typeface="Helvetica"/>
        </a:defRPr>
      </a:lvl3pPr>
      <a:lvl4pPr marL="1763485" marR="0" indent="-391885" algn="l" defTabSz="457200" rtl="0" latinLnBrk="0">
        <a:lnSpc>
          <a:spcPct val="100000"/>
        </a:lnSpc>
        <a:spcBef>
          <a:spcPts val="500"/>
        </a:spcBef>
        <a:spcAft>
          <a:spcPts val="0"/>
        </a:spcAft>
        <a:buClrTx/>
        <a:buSzPct val="100000"/>
        <a:buFont typeface="Arial"/>
        <a:buChar char="–"/>
        <a:tabLst/>
        <a:defRPr sz="2400" b="1" i="0" u="none" strike="noStrike" cap="none" spc="0" baseline="0">
          <a:ln>
            <a:noFill/>
          </a:ln>
          <a:solidFill>
            <a:srgbClr val="005AA3"/>
          </a:solidFill>
          <a:uFillTx/>
          <a:latin typeface="+mn-lt"/>
          <a:ea typeface="+mn-ea"/>
          <a:cs typeface="+mn-cs"/>
          <a:sym typeface="Helvetica"/>
        </a:defRPr>
      </a:lvl4pPr>
      <a:lvl5pPr marL="2286000" marR="0" indent="-457200" algn="l" defTabSz="457200" rtl="0" latinLnBrk="0">
        <a:lnSpc>
          <a:spcPct val="100000"/>
        </a:lnSpc>
        <a:spcBef>
          <a:spcPts val="500"/>
        </a:spcBef>
        <a:spcAft>
          <a:spcPts val="0"/>
        </a:spcAft>
        <a:buClrTx/>
        <a:buSzPct val="100000"/>
        <a:buFont typeface="Arial"/>
        <a:buChar char="»"/>
        <a:tabLst/>
        <a:defRPr sz="2400" b="1" i="0" u="none" strike="noStrike" cap="none" spc="0" baseline="0">
          <a:ln>
            <a:noFill/>
          </a:ln>
          <a:solidFill>
            <a:srgbClr val="005AA3"/>
          </a:solidFill>
          <a:uFillTx/>
          <a:latin typeface="+mn-lt"/>
          <a:ea typeface="+mn-ea"/>
          <a:cs typeface="+mn-cs"/>
          <a:sym typeface="Helvetica"/>
        </a:defRPr>
      </a:lvl5pPr>
      <a:lvl6pPr marL="2560320" marR="0" indent="-274320" algn="l" defTabSz="457200" rtl="0" latinLnBrk="0">
        <a:lnSpc>
          <a:spcPct val="100000"/>
        </a:lnSpc>
        <a:spcBef>
          <a:spcPts val="500"/>
        </a:spcBef>
        <a:spcAft>
          <a:spcPts val="0"/>
        </a:spcAft>
        <a:buClrTx/>
        <a:buSzPct val="100000"/>
        <a:buFont typeface="Arial"/>
        <a:buChar char="•"/>
        <a:tabLst/>
        <a:defRPr sz="2400" b="1" i="0" u="none" strike="noStrike" cap="none" spc="0" baseline="0">
          <a:ln>
            <a:noFill/>
          </a:ln>
          <a:solidFill>
            <a:srgbClr val="005AA3"/>
          </a:solidFill>
          <a:uFillTx/>
          <a:latin typeface="+mn-lt"/>
          <a:ea typeface="+mn-ea"/>
          <a:cs typeface="+mn-cs"/>
          <a:sym typeface="Helvetica"/>
        </a:defRPr>
      </a:lvl6pPr>
      <a:lvl7pPr marL="3017520" marR="0" indent="-274320" algn="l" defTabSz="457200" rtl="0" latinLnBrk="0">
        <a:lnSpc>
          <a:spcPct val="100000"/>
        </a:lnSpc>
        <a:spcBef>
          <a:spcPts val="500"/>
        </a:spcBef>
        <a:spcAft>
          <a:spcPts val="0"/>
        </a:spcAft>
        <a:buClrTx/>
        <a:buSzPct val="100000"/>
        <a:buFont typeface="Arial"/>
        <a:buChar char="•"/>
        <a:tabLst/>
        <a:defRPr sz="2400" b="1" i="0" u="none" strike="noStrike" cap="none" spc="0" baseline="0">
          <a:ln>
            <a:noFill/>
          </a:ln>
          <a:solidFill>
            <a:srgbClr val="005AA3"/>
          </a:solidFill>
          <a:uFillTx/>
          <a:latin typeface="+mn-lt"/>
          <a:ea typeface="+mn-ea"/>
          <a:cs typeface="+mn-cs"/>
          <a:sym typeface="Helvetica"/>
        </a:defRPr>
      </a:lvl7pPr>
      <a:lvl8pPr marL="3474720" marR="0" indent="-274320" algn="l" defTabSz="457200" rtl="0" latinLnBrk="0">
        <a:lnSpc>
          <a:spcPct val="100000"/>
        </a:lnSpc>
        <a:spcBef>
          <a:spcPts val="500"/>
        </a:spcBef>
        <a:spcAft>
          <a:spcPts val="0"/>
        </a:spcAft>
        <a:buClrTx/>
        <a:buSzPct val="100000"/>
        <a:buFont typeface="Arial"/>
        <a:buChar char="•"/>
        <a:tabLst/>
        <a:defRPr sz="2400" b="1" i="0" u="none" strike="noStrike" cap="none" spc="0" baseline="0">
          <a:ln>
            <a:noFill/>
          </a:ln>
          <a:solidFill>
            <a:srgbClr val="005AA3"/>
          </a:solidFill>
          <a:uFillTx/>
          <a:latin typeface="+mn-lt"/>
          <a:ea typeface="+mn-ea"/>
          <a:cs typeface="+mn-cs"/>
          <a:sym typeface="Helvetica"/>
        </a:defRPr>
      </a:lvl8pPr>
      <a:lvl9pPr marL="3931920" marR="0" indent="-274320" algn="l" defTabSz="457200" rtl="0" latinLnBrk="0">
        <a:lnSpc>
          <a:spcPct val="100000"/>
        </a:lnSpc>
        <a:spcBef>
          <a:spcPts val="500"/>
        </a:spcBef>
        <a:spcAft>
          <a:spcPts val="0"/>
        </a:spcAft>
        <a:buClrTx/>
        <a:buSzPct val="100000"/>
        <a:buFont typeface="Arial"/>
        <a:buChar char="•"/>
        <a:tabLst/>
        <a:defRPr sz="2400" b="1" i="0" u="none" strike="noStrike" cap="none" spc="0" baseline="0">
          <a:ln>
            <a:noFill/>
          </a:ln>
          <a:solidFill>
            <a:srgbClr val="005AA3"/>
          </a:solidFill>
          <a:uFillTx/>
          <a:latin typeface="+mn-lt"/>
          <a:ea typeface="+mn-ea"/>
          <a:cs typeface="+mn-cs"/>
          <a:sym typeface="Helvetica"/>
        </a:defRPr>
      </a:lvl9pPr>
    </p:bodyStyle>
    <p:otherStyle>
      <a:lvl1pPr marL="0" marR="0" indent="0" algn="r" defTabSz="457200" rtl="0" latinLnBrk="0">
        <a:lnSpc>
          <a:spcPct val="100000"/>
        </a:lnSpc>
        <a:spcBef>
          <a:spcPts val="0"/>
        </a:spcBef>
        <a:spcAft>
          <a:spcPts val="0"/>
        </a:spcAft>
        <a:buClrTx/>
        <a:buSzTx/>
        <a:buFontTx/>
        <a:buNone/>
        <a:tabLst/>
        <a:defRPr sz="1000" b="1" i="0" u="none" strike="noStrike" cap="none" spc="0" baseline="0">
          <a:ln>
            <a:noFill/>
          </a:ln>
          <a:solidFill>
            <a:schemeClr val="tx1"/>
          </a:solidFill>
          <a:uFillTx/>
          <a:latin typeface="+mn-lt"/>
          <a:ea typeface="+mn-ea"/>
          <a:cs typeface="+mn-cs"/>
          <a:sym typeface="Helvetica"/>
        </a:defRPr>
      </a:lvl1pPr>
      <a:lvl2pPr marL="0" marR="0" indent="457200" algn="r" defTabSz="457200" rtl="0" latinLnBrk="0">
        <a:lnSpc>
          <a:spcPct val="100000"/>
        </a:lnSpc>
        <a:spcBef>
          <a:spcPts val="0"/>
        </a:spcBef>
        <a:spcAft>
          <a:spcPts val="0"/>
        </a:spcAft>
        <a:buClrTx/>
        <a:buSzTx/>
        <a:buFontTx/>
        <a:buNone/>
        <a:tabLst/>
        <a:defRPr sz="1000" b="1" i="0" u="none" strike="noStrike" cap="none" spc="0" baseline="0">
          <a:ln>
            <a:noFill/>
          </a:ln>
          <a:solidFill>
            <a:schemeClr val="tx1"/>
          </a:solidFill>
          <a:uFillTx/>
          <a:latin typeface="+mn-lt"/>
          <a:ea typeface="+mn-ea"/>
          <a:cs typeface="+mn-cs"/>
          <a:sym typeface="Helvetica"/>
        </a:defRPr>
      </a:lvl2pPr>
      <a:lvl3pPr marL="0" marR="0" indent="914400" algn="r" defTabSz="457200" rtl="0" latinLnBrk="0">
        <a:lnSpc>
          <a:spcPct val="100000"/>
        </a:lnSpc>
        <a:spcBef>
          <a:spcPts val="0"/>
        </a:spcBef>
        <a:spcAft>
          <a:spcPts val="0"/>
        </a:spcAft>
        <a:buClrTx/>
        <a:buSzTx/>
        <a:buFontTx/>
        <a:buNone/>
        <a:tabLst/>
        <a:defRPr sz="1000" b="1" i="0" u="none" strike="noStrike" cap="none" spc="0" baseline="0">
          <a:ln>
            <a:noFill/>
          </a:ln>
          <a:solidFill>
            <a:schemeClr val="tx1"/>
          </a:solidFill>
          <a:uFillTx/>
          <a:latin typeface="+mn-lt"/>
          <a:ea typeface="+mn-ea"/>
          <a:cs typeface="+mn-cs"/>
          <a:sym typeface="Helvetica"/>
        </a:defRPr>
      </a:lvl3pPr>
      <a:lvl4pPr marL="0" marR="0" indent="1371600" algn="r" defTabSz="457200" rtl="0" latinLnBrk="0">
        <a:lnSpc>
          <a:spcPct val="100000"/>
        </a:lnSpc>
        <a:spcBef>
          <a:spcPts val="0"/>
        </a:spcBef>
        <a:spcAft>
          <a:spcPts val="0"/>
        </a:spcAft>
        <a:buClrTx/>
        <a:buSzTx/>
        <a:buFontTx/>
        <a:buNone/>
        <a:tabLst/>
        <a:defRPr sz="1000" b="1" i="0" u="none" strike="noStrike" cap="none" spc="0" baseline="0">
          <a:ln>
            <a:noFill/>
          </a:ln>
          <a:solidFill>
            <a:schemeClr val="tx1"/>
          </a:solidFill>
          <a:uFillTx/>
          <a:latin typeface="+mn-lt"/>
          <a:ea typeface="+mn-ea"/>
          <a:cs typeface="+mn-cs"/>
          <a:sym typeface="Helvetica"/>
        </a:defRPr>
      </a:lvl4pPr>
      <a:lvl5pPr marL="0" marR="0" indent="1828800" algn="r" defTabSz="457200" rtl="0" latinLnBrk="0">
        <a:lnSpc>
          <a:spcPct val="100000"/>
        </a:lnSpc>
        <a:spcBef>
          <a:spcPts val="0"/>
        </a:spcBef>
        <a:spcAft>
          <a:spcPts val="0"/>
        </a:spcAft>
        <a:buClrTx/>
        <a:buSzTx/>
        <a:buFontTx/>
        <a:buNone/>
        <a:tabLst/>
        <a:defRPr sz="1000" b="1" i="0" u="none" strike="noStrike" cap="none" spc="0" baseline="0">
          <a:ln>
            <a:noFill/>
          </a:ln>
          <a:solidFill>
            <a:schemeClr val="tx1"/>
          </a:solidFill>
          <a:uFillTx/>
          <a:latin typeface="+mn-lt"/>
          <a:ea typeface="+mn-ea"/>
          <a:cs typeface="+mn-cs"/>
          <a:sym typeface="Helvetica"/>
        </a:defRPr>
      </a:lvl5pPr>
      <a:lvl6pPr marL="0" marR="0" indent="2286000" algn="r" defTabSz="457200" rtl="0" latinLnBrk="0">
        <a:lnSpc>
          <a:spcPct val="100000"/>
        </a:lnSpc>
        <a:spcBef>
          <a:spcPts val="0"/>
        </a:spcBef>
        <a:spcAft>
          <a:spcPts val="0"/>
        </a:spcAft>
        <a:buClrTx/>
        <a:buSzTx/>
        <a:buFontTx/>
        <a:buNone/>
        <a:tabLst/>
        <a:defRPr sz="1000" b="1" i="0" u="none" strike="noStrike" cap="none" spc="0" baseline="0">
          <a:ln>
            <a:noFill/>
          </a:ln>
          <a:solidFill>
            <a:schemeClr val="tx1"/>
          </a:solidFill>
          <a:uFillTx/>
          <a:latin typeface="+mn-lt"/>
          <a:ea typeface="+mn-ea"/>
          <a:cs typeface="+mn-cs"/>
          <a:sym typeface="Helvetica"/>
        </a:defRPr>
      </a:lvl6pPr>
      <a:lvl7pPr marL="0" marR="0" indent="2743200" algn="r" defTabSz="457200" rtl="0" latinLnBrk="0">
        <a:lnSpc>
          <a:spcPct val="100000"/>
        </a:lnSpc>
        <a:spcBef>
          <a:spcPts val="0"/>
        </a:spcBef>
        <a:spcAft>
          <a:spcPts val="0"/>
        </a:spcAft>
        <a:buClrTx/>
        <a:buSzTx/>
        <a:buFontTx/>
        <a:buNone/>
        <a:tabLst/>
        <a:defRPr sz="1000" b="1" i="0" u="none" strike="noStrike" cap="none" spc="0" baseline="0">
          <a:ln>
            <a:noFill/>
          </a:ln>
          <a:solidFill>
            <a:schemeClr val="tx1"/>
          </a:solidFill>
          <a:uFillTx/>
          <a:latin typeface="+mn-lt"/>
          <a:ea typeface="+mn-ea"/>
          <a:cs typeface="+mn-cs"/>
          <a:sym typeface="Helvetica"/>
        </a:defRPr>
      </a:lvl7pPr>
      <a:lvl8pPr marL="0" marR="0" indent="3200400" algn="r" defTabSz="457200" rtl="0" latinLnBrk="0">
        <a:lnSpc>
          <a:spcPct val="100000"/>
        </a:lnSpc>
        <a:spcBef>
          <a:spcPts val="0"/>
        </a:spcBef>
        <a:spcAft>
          <a:spcPts val="0"/>
        </a:spcAft>
        <a:buClrTx/>
        <a:buSzTx/>
        <a:buFontTx/>
        <a:buNone/>
        <a:tabLst/>
        <a:defRPr sz="1000" b="1" i="0" u="none" strike="noStrike" cap="none" spc="0" baseline="0">
          <a:ln>
            <a:noFill/>
          </a:ln>
          <a:solidFill>
            <a:schemeClr val="tx1"/>
          </a:solidFill>
          <a:uFillTx/>
          <a:latin typeface="+mn-lt"/>
          <a:ea typeface="+mn-ea"/>
          <a:cs typeface="+mn-cs"/>
          <a:sym typeface="Helvetica"/>
        </a:defRPr>
      </a:lvl8pPr>
      <a:lvl9pPr marL="0" marR="0" indent="3657600" algn="r" defTabSz="457200" rtl="0" latinLnBrk="0">
        <a:lnSpc>
          <a:spcPct val="100000"/>
        </a:lnSpc>
        <a:spcBef>
          <a:spcPts val="0"/>
        </a:spcBef>
        <a:spcAft>
          <a:spcPts val="0"/>
        </a:spcAft>
        <a:buClrTx/>
        <a:buSzTx/>
        <a:buFontTx/>
        <a:buNone/>
        <a:tabLst/>
        <a:defRPr sz="1000" b="1"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scouting.org/health-and-safety/gss/toc/"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4.xml.rels><?xml version="1.0" encoding="UTF-8" standalone="yes"?>
<Relationships xmlns="http://schemas.openxmlformats.org/package/2006/relationships"><Relationship Id="rId3" Type="http://schemas.openxmlformats.org/officeDocument/2006/relationships/hyperlink" Target="https://www.scouting.org/health-and-safety/gss/toc/"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openxmlformats.org/officeDocument/2006/relationships/hyperlink" Target="https://www.scouting.org/health-and-safety/incident-repor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28.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0.emf"/><Relationship Id="rId4" Type="http://schemas.openxmlformats.org/officeDocument/2006/relationships/package" Target="../embeddings/Microsoft_Excel_Worksheet.xlsx"/></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hyperlink" Target="https://my.scouting.org/Documents/PositionTrainedCourses.pdf" TargetMode="Externa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1.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2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itle 2"/>
          <p:cNvSpPr txBox="1">
            <a:spLocks noGrp="1"/>
          </p:cNvSpPr>
          <p:nvPr>
            <p:ph type="title"/>
          </p:nvPr>
        </p:nvSpPr>
        <p:spPr>
          <a:xfrm>
            <a:off x="2408176" y="-1"/>
            <a:ext cx="6278625" cy="2110259"/>
          </a:xfrm>
          <a:prstGeom prst="rect">
            <a:avLst/>
          </a:prstGeom>
        </p:spPr>
        <p:txBody>
          <a:bodyPr/>
          <a:lstStyle/>
          <a:p>
            <a:pPr>
              <a:defRPr>
                <a:solidFill>
                  <a:srgbClr val="005AA3"/>
                </a:solidFill>
                <a:latin typeface="Trebuchet MS"/>
                <a:ea typeface="Trebuchet MS"/>
                <a:cs typeface="Trebuchet MS"/>
                <a:sym typeface="Trebuchet MS"/>
              </a:defRPr>
            </a:pPr>
            <a:r>
              <a:rPr lang="en-US" dirty="0"/>
              <a:t>Narragansett Council</a:t>
            </a:r>
            <a:br>
              <a:rPr lang="en-US" sz="2800" dirty="0"/>
            </a:br>
            <a:r>
              <a:rPr lang="en-US" sz="2800" dirty="0"/>
              <a:t>Boy Scouts of America</a:t>
            </a:r>
            <a:endParaRPr dirty="0"/>
          </a:p>
        </p:txBody>
      </p:sp>
      <p:sp>
        <p:nvSpPr>
          <p:cNvPr id="110" name="Slide Number Placeholder 5"/>
          <p:cNvSpPr txBox="1">
            <a:spLocks noGrp="1"/>
          </p:cNvSpPr>
          <p:nvPr>
            <p:ph type="sldNum" sz="quarter" idx="2"/>
          </p:nvPr>
        </p:nvSpPr>
        <p:spPr>
          <a:xfrm>
            <a:off x="8924778" y="6490017"/>
            <a:ext cx="174772" cy="2438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a:t>
            </a:fld>
            <a:endParaRPr/>
          </a:p>
        </p:txBody>
      </p:sp>
      <p:pic>
        <p:nvPicPr>
          <p:cNvPr id="111" name="Picture 4" descr="Picture 4"/>
          <p:cNvPicPr>
            <a:picLocks noChangeAspect="1"/>
          </p:cNvPicPr>
          <p:nvPr/>
        </p:nvPicPr>
        <p:blipFill>
          <a:blip r:embed="rId3"/>
          <a:stretch>
            <a:fillRect/>
          </a:stretch>
        </p:blipFill>
        <p:spPr>
          <a:xfrm>
            <a:off x="3721417" y="5160188"/>
            <a:ext cx="3657601" cy="844067"/>
          </a:xfrm>
          <a:prstGeom prst="rect">
            <a:avLst/>
          </a:prstGeom>
          <a:ln w="12700">
            <a:miter lim="400000"/>
          </a:ln>
        </p:spPr>
      </p:pic>
      <p:sp>
        <p:nvSpPr>
          <p:cNvPr id="112" name="Title 2"/>
          <p:cNvSpPr txBox="1"/>
          <p:nvPr/>
        </p:nvSpPr>
        <p:spPr>
          <a:xfrm>
            <a:off x="2408176" y="2503667"/>
            <a:ext cx="6278625" cy="1323439"/>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defRPr sz="4000" b="1">
                <a:solidFill>
                  <a:srgbClr val="CF0031"/>
                </a:solidFill>
                <a:latin typeface="Trebuchet MS"/>
                <a:ea typeface="Trebuchet MS"/>
                <a:cs typeface="Trebuchet MS"/>
                <a:sym typeface="Trebuchet MS"/>
              </a:defRPr>
            </a:lvl1pPr>
          </a:lstStyle>
          <a:p>
            <a:r>
              <a:rPr dirty="0"/>
              <a:t>Welcome to </a:t>
            </a:r>
            <a:r>
              <a:rPr lang="en-US" dirty="0"/>
              <a:t>the </a:t>
            </a:r>
            <a:br>
              <a:rPr lang="en-US" dirty="0"/>
            </a:br>
            <a:r>
              <a:rPr lang="en-US" dirty="0"/>
              <a:t>May Virtual </a:t>
            </a:r>
            <a:r>
              <a:rPr dirty="0"/>
              <a:t>Roundtable!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Title 1"/>
          <p:cNvSpPr txBox="1">
            <a:spLocks noGrp="1"/>
          </p:cNvSpPr>
          <p:nvPr>
            <p:ph type="title"/>
          </p:nvPr>
        </p:nvSpPr>
        <p:spPr>
          <a:prstGeom prst="rect">
            <a:avLst/>
          </a:prstGeom>
        </p:spPr>
        <p:txBody>
          <a:bodyPr/>
          <a:lstStyle>
            <a:lvl1pPr>
              <a:defRPr sz="3600">
                <a:latin typeface="Trebuchet MS"/>
                <a:ea typeface="Trebuchet MS"/>
                <a:cs typeface="Trebuchet MS"/>
                <a:sym typeface="Trebuchet MS"/>
              </a:defRPr>
            </a:lvl1pPr>
          </a:lstStyle>
          <a:p>
            <a:endParaRPr dirty="0"/>
          </a:p>
        </p:txBody>
      </p:sp>
      <p:sp>
        <p:nvSpPr>
          <p:cNvPr id="142" name="Content Placeholder 1"/>
          <p:cNvSpPr txBox="1">
            <a:spLocks noGrp="1"/>
          </p:cNvSpPr>
          <p:nvPr>
            <p:ph type="body" sz="half" idx="1"/>
          </p:nvPr>
        </p:nvSpPr>
        <p:spPr>
          <a:xfrm>
            <a:off x="2408238" y="1600200"/>
            <a:ext cx="6278563" cy="3855629"/>
          </a:xfrm>
          <a:prstGeom prst="rect">
            <a:avLst/>
          </a:prstGeom>
        </p:spPr>
        <p:txBody>
          <a:bodyPr anchor="ctr">
            <a:normAutofit/>
          </a:bodyPr>
          <a:lstStyle>
            <a:lvl1pPr algn="ctr">
              <a:spcBef>
                <a:spcPts val="1100"/>
              </a:spcBef>
              <a:buSzTx/>
              <a:buNone/>
              <a:defRPr sz="4800">
                <a:latin typeface="Trebuchet MS"/>
                <a:ea typeface="Trebuchet MS"/>
                <a:cs typeface="Trebuchet MS"/>
                <a:sym typeface="Trebuchet MS"/>
              </a:defRPr>
            </a:lvl1pPr>
          </a:lstStyle>
          <a:p>
            <a:pPr>
              <a:spcBef>
                <a:spcPts val="600"/>
              </a:spcBef>
              <a:defRPr sz="2800" b="0">
                <a:latin typeface="Trebuchet MS"/>
                <a:ea typeface="Trebuchet MS"/>
                <a:cs typeface="Trebuchet MS"/>
                <a:sym typeface="Trebuchet MS"/>
              </a:defRPr>
            </a:pPr>
            <a:r>
              <a:rPr lang="en-US" sz="5400" dirty="0"/>
              <a:t>Scouting for Food</a:t>
            </a:r>
          </a:p>
          <a:p>
            <a:pPr>
              <a:spcBef>
                <a:spcPts val="600"/>
              </a:spcBef>
              <a:defRPr sz="2800" b="0">
                <a:latin typeface="Trebuchet MS"/>
                <a:ea typeface="Trebuchet MS"/>
                <a:cs typeface="Trebuchet MS"/>
                <a:sym typeface="Trebuchet MS"/>
              </a:defRPr>
            </a:pPr>
            <a:endParaRPr lang="en-US" sz="5000" dirty="0"/>
          </a:p>
        </p:txBody>
      </p:sp>
      <p:sp>
        <p:nvSpPr>
          <p:cNvPr id="143" name="Slide Number Placeholder 4"/>
          <p:cNvSpPr txBox="1">
            <a:spLocks noGrp="1"/>
          </p:cNvSpPr>
          <p:nvPr>
            <p:ph type="sldNum" sz="quarter" idx="2"/>
          </p:nvPr>
        </p:nvSpPr>
        <p:spPr>
          <a:xfrm>
            <a:off x="8924778" y="6569392"/>
            <a:ext cx="174772" cy="2438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10</a:t>
            </a:fld>
            <a:endParaRPr/>
          </a:p>
        </p:txBody>
      </p:sp>
    </p:spTree>
    <p:extLst>
      <p:ext uri="{BB962C8B-B14F-4D97-AF65-F5344CB8AC3E}">
        <p14:creationId xmlns:p14="http://schemas.microsoft.com/office/powerpoint/2010/main" val="360365006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Title 1"/>
          <p:cNvSpPr txBox="1">
            <a:spLocks noGrp="1"/>
          </p:cNvSpPr>
          <p:nvPr>
            <p:ph type="title"/>
          </p:nvPr>
        </p:nvSpPr>
        <p:spPr>
          <a:prstGeom prst="rect">
            <a:avLst/>
          </a:prstGeom>
        </p:spPr>
        <p:txBody>
          <a:bodyPr/>
          <a:lstStyle>
            <a:lvl1pPr>
              <a:defRPr sz="3600">
                <a:latin typeface="Trebuchet MS"/>
                <a:ea typeface="Trebuchet MS"/>
                <a:cs typeface="Trebuchet MS"/>
                <a:sym typeface="Trebuchet MS"/>
              </a:defRPr>
            </a:lvl1pPr>
          </a:lstStyle>
          <a:p>
            <a:r>
              <a:rPr dirty="0"/>
              <a:t>Big Rock</a:t>
            </a:r>
          </a:p>
        </p:txBody>
      </p:sp>
      <p:sp>
        <p:nvSpPr>
          <p:cNvPr id="142" name="Content Placeholder 1"/>
          <p:cNvSpPr txBox="1">
            <a:spLocks noGrp="1"/>
          </p:cNvSpPr>
          <p:nvPr>
            <p:ph type="body" sz="half" idx="1"/>
          </p:nvPr>
        </p:nvSpPr>
        <p:spPr>
          <a:xfrm>
            <a:off x="2408238" y="1600200"/>
            <a:ext cx="6278563" cy="3855629"/>
          </a:xfrm>
          <a:prstGeom prst="rect">
            <a:avLst/>
          </a:prstGeom>
        </p:spPr>
        <p:txBody>
          <a:bodyPr anchor="ctr">
            <a:normAutofit/>
          </a:bodyPr>
          <a:lstStyle>
            <a:lvl1pPr algn="ctr">
              <a:spcBef>
                <a:spcPts val="1100"/>
              </a:spcBef>
              <a:buSzTx/>
              <a:buNone/>
              <a:defRPr sz="4800">
                <a:latin typeface="Trebuchet MS"/>
                <a:ea typeface="Trebuchet MS"/>
                <a:cs typeface="Trebuchet MS"/>
                <a:sym typeface="Trebuchet MS"/>
              </a:defRPr>
            </a:lvl1pPr>
          </a:lstStyle>
          <a:p>
            <a:pPr>
              <a:spcBef>
                <a:spcPts val="600"/>
              </a:spcBef>
              <a:defRPr sz="2800" b="0">
                <a:latin typeface="Trebuchet MS"/>
                <a:ea typeface="Trebuchet MS"/>
                <a:cs typeface="Trebuchet MS"/>
                <a:sym typeface="Trebuchet MS"/>
              </a:defRPr>
            </a:pPr>
            <a:r>
              <a:rPr lang="en-US" sz="5000" dirty="0"/>
              <a:t>Guide to Safe Scouting</a:t>
            </a:r>
          </a:p>
        </p:txBody>
      </p:sp>
      <p:sp>
        <p:nvSpPr>
          <p:cNvPr id="143" name="Slide Number Placeholder 4"/>
          <p:cNvSpPr txBox="1">
            <a:spLocks noGrp="1"/>
          </p:cNvSpPr>
          <p:nvPr>
            <p:ph type="sldNum" sz="quarter" idx="2"/>
          </p:nvPr>
        </p:nvSpPr>
        <p:spPr>
          <a:xfrm>
            <a:off x="8924778" y="6569392"/>
            <a:ext cx="174772" cy="2438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11</a:t>
            </a:fld>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2SS 2019.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30431" y="175630"/>
            <a:ext cx="3771900" cy="5829300"/>
          </a:xfrm>
          <a:prstGeom prst="rect">
            <a:avLst/>
          </a:prstGeom>
          <a:ln>
            <a:solidFill>
              <a:schemeClr val="tx1"/>
            </a:solidFill>
          </a:ln>
        </p:spPr>
      </p:pic>
    </p:spTree>
    <p:extLst>
      <p:ext uri="{BB962C8B-B14F-4D97-AF65-F5344CB8AC3E}">
        <p14:creationId xmlns:p14="http://schemas.microsoft.com/office/powerpoint/2010/main" val="219511746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19663" y="5363460"/>
            <a:ext cx="524403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dirty="0">
                <a:hlinkClick r:id="rId3"/>
              </a:rPr>
              <a:t>https://</a:t>
            </a:r>
            <a:r>
              <a:rPr lang="en-US" dirty="0" err="1">
                <a:hlinkClick r:id="rId3"/>
              </a:rPr>
              <a:t>www.scouting.org</a:t>
            </a:r>
            <a:r>
              <a:rPr lang="en-US" dirty="0">
                <a:hlinkClick r:id="rId3"/>
              </a:rPr>
              <a:t>/health-and-safety/</a:t>
            </a:r>
            <a:r>
              <a:rPr lang="en-US" dirty="0" err="1">
                <a:hlinkClick r:id="rId3"/>
              </a:rPr>
              <a:t>gss</a:t>
            </a:r>
            <a:r>
              <a:rPr lang="en-US" dirty="0">
                <a:hlinkClick r:id="rId3"/>
              </a:rPr>
              <a:t>/</a:t>
            </a:r>
            <a:r>
              <a:rPr lang="en-US" dirty="0" err="1">
                <a:hlinkClick r:id="rId3"/>
              </a:rPr>
              <a:t>toc</a:t>
            </a:r>
            <a:r>
              <a:rPr lang="en-US" dirty="0">
                <a:hlinkClick r:id="rId3"/>
              </a:rPr>
              <a:t>/</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pic>
        <p:nvPicPr>
          <p:cNvPr id="2" name="Picture 1" descr="G2SS 2019.pdf"/>
          <p:cNvPicPr>
            <a:picLocks noChangeAspect="1"/>
          </p:cNvPicPr>
          <p:nvPr/>
        </p:nvPicPr>
        <p:blipFill rotWithShape="1">
          <a:blip r:embed="rId4" cstate="print">
            <a:extLst>
              <a:ext uri="{28A0092B-C50C-407E-A947-70E740481C1C}">
                <a14:useLocalDpi xmlns:a14="http://schemas.microsoft.com/office/drawing/2010/main"/>
              </a:ext>
            </a:extLst>
          </a:blip>
          <a:srcRect b="37255"/>
          <a:stretch/>
        </p:blipFill>
        <p:spPr>
          <a:xfrm>
            <a:off x="3334502" y="220720"/>
            <a:ext cx="5029200" cy="4876792"/>
          </a:xfrm>
          <a:prstGeom prst="rect">
            <a:avLst/>
          </a:prstGeom>
          <a:ln>
            <a:noFill/>
          </a:ln>
        </p:spPr>
      </p:pic>
    </p:spTree>
    <p:extLst>
      <p:ext uri="{BB962C8B-B14F-4D97-AF65-F5344CB8AC3E}">
        <p14:creationId xmlns:p14="http://schemas.microsoft.com/office/powerpoint/2010/main" val="409722609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19663" y="5805521"/>
            <a:ext cx="5244039" cy="256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dirty="0">
                <a:hlinkClick r:id="rId3"/>
              </a:rPr>
              <a:t>https://</a:t>
            </a:r>
            <a:r>
              <a:rPr lang="en-US" dirty="0" err="1">
                <a:hlinkClick r:id="rId3"/>
              </a:rPr>
              <a:t>www.scouting.org</a:t>
            </a:r>
            <a:r>
              <a:rPr lang="en-US" dirty="0">
                <a:hlinkClick r:id="rId3"/>
              </a:rPr>
              <a:t>/health-and-safety/</a:t>
            </a:r>
            <a:r>
              <a:rPr lang="en-US" dirty="0" err="1">
                <a:hlinkClick r:id="rId3"/>
              </a:rPr>
              <a:t>gss</a:t>
            </a:r>
            <a:r>
              <a:rPr lang="en-US" dirty="0">
                <a:hlinkClick r:id="rId3"/>
              </a:rPr>
              <a:t>/</a:t>
            </a:r>
            <a:r>
              <a:rPr lang="en-US" dirty="0" err="1">
                <a:hlinkClick r:id="rId3"/>
              </a:rPr>
              <a:t>toc</a:t>
            </a:r>
            <a:r>
              <a:rPr lang="en-US" dirty="0">
                <a:hlinkClick r:id="rId3"/>
              </a:rPr>
              <a:t>/</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pic>
        <p:nvPicPr>
          <p:cNvPr id="3" name="Picture 2" descr="G2SS 2019.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25217" y="219451"/>
            <a:ext cx="3520440" cy="5440680"/>
          </a:xfrm>
          <a:prstGeom prst="rect">
            <a:avLst/>
          </a:prstGeom>
          <a:solidFill>
            <a:schemeClr val="bg1"/>
          </a:solidFill>
          <a:ln>
            <a:solidFill>
              <a:schemeClr val="tx1"/>
            </a:solidFill>
          </a:ln>
        </p:spPr>
      </p:pic>
      <p:pic>
        <p:nvPicPr>
          <p:cNvPr id="4" name="Picture 3" descr="G2SS 2019.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92296" y="219451"/>
            <a:ext cx="3520440" cy="5440680"/>
          </a:xfrm>
          <a:prstGeom prst="rect">
            <a:avLst/>
          </a:prstGeom>
          <a:ln>
            <a:solidFill>
              <a:schemeClr val="tx1"/>
            </a:solidFill>
          </a:ln>
        </p:spPr>
      </p:pic>
    </p:spTree>
    <p:extLst>
      <p:ext uri="{BB962C8B-B14F-4D97-AF65-F5344CB8AC3E}">
        <p14:creationId xmlns:p14="http://schemas.microsoft.com/office/powerpoint/2010/main" val="399262693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756375" y="5886581"/>
            <a:ext cx="60823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dirty="0">
                <a:hlinkClick r:id="rId3"/>
              </a:rPr>
              <a:t>https://</a:t>
            </a:r>
            <a:r>
              <a:rPr lang="en-US" dirty="0" err="1">
                <a:hlinkClick r:id="rId3"/>
              </a:rPr>
              <a:t>www.scouting.org</a:t>
            </a:r>
            <a:r>
              <a:rPr lang="en-US" dirty="0">
                <a:hlinkClick r:id="rId3"/>
              </a:rPr>
              <a:t>/health-and-safety/incident-report/</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pic>
        <p:nvPicPr>
          <p:cNvPr id="5" name="Picture 4" descr="Near-Miss Form.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52648" y="175630"/>
            <a:ext cx="3886200" cy="5029200"/>
          </a:xfrm>
          <a:prstGeom prst="rect">
            <a:avLst/>
          </a:prstGeom>
          <a:solidFill>
            <a:schemeClr val="bg1"/>
          </a:solidFill>
          <a:ln>
            <a:solidFill>
              <a:schemeClr val="tx1"/>
            </a:solidFill>
          </a:ln>
        </p:spPr>
      </p:pic>
      <p:pic>
        <p:nvPicPr>
          <p:cNvPr id="2" name="Picture 1" descr="Incident Form.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52475" y="776321"/>
            <a:ext cx="3886200" cy="5029200"/>
          </a:xfrm>
          <a:prstGeom prst="rect">
            <a:avLst/>
          </a:prstGeom>
          <a:solidFill>
            <a:schemeClr val="bg1"/>
          </a:solidFill>
          <a:ln>
            <a:solidFill>
              <a:schemeClr val="tx1"/>
            </a:solidFill>
          </a:ln>
        </p:spPr>
      </p:pic>
    </p:spTree>
    <p:extLst>
      <p:ext uri="{BB962C8B-B14F-4D97-AF65-F5344CB8AC3E}">
        <p14:creationId xmlns:p14="http://schemas.microsoft.com/office/powerpoint/2010/main" val="181361623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rebuchet MS"/>
                <a:cs typeface="Trebuchet MS"/>
              </a:rPr>
              <a:t>Guide to Safe Scouting</a:t>
            </a:r>
            <a:endParaRPr lang="en-US" dirty="0"/>
          </a:p>
        </p:txBody>
      </p:sp>
      <p:sp>
        <p:nvSpPr>
          <p:cNvPr id="3" name="Text Placeholder 2"/>
          <p:cNvSpPr>
            <a:spLocks noGrp="1"/>
          </p:cNvSpPr>
          <p:nvPr>
            <p:ph type="body" idx="1"/>
          </p:nvPr>
        </p:nvSpPr>
        <p:spPr/>
        <p:txBody>
          <a:bodyPr>
            <a:noAutofit/>
          </a:bodyPr>
          <a:lstStyle/>
          <a:p>
            <a:pPr marL="0" indent="0" algn="ctr">
              <a:buNone/>
            </a:pPr>
            <a:r>
              <a:rPr lang="en-US" sz="30000" dirty="0"/>
              <a:t>?</a:t>
            </a:r>
          </a:p>
        </p:txBody>
      </p:sp>
    </p:spTree>
    <p:extLst>
      <p:ext uri="{BB962C8B-B14F-4D97-AF65-F5344CB8AC3E}">
        <p14:creationId xmlns:p14="http://schemas.microsoft.com/office/powerpoint/2010/main" val="269314329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Title 1"/>
          <p:cNvSpPr txBox="1">
            <a:spLocks noGrp="1"/>
          </p:cNvSpPr>
          <p:nvPr>
            <p:ph type="title"/>
          </p:nvPr>
        </p:nvSpPr>
        <p:spPr>
          <a:prstGeom prst="rect">
            <a:avLst/>
          </a:prstGeom>
        </p:spPr>
        <p:txBody>
          <a:bodyPr/>
          <a:lstStyle>
            <a:lvl1pPr>
              <a:defRPr sz="3600">
                <a:latin typeface="Trebuchet MS"/>
                <a:ea typeface="Trebuchet MS"/>
                <a:cs typeface="Trebuchet MS"/>
                <a:sym typeface="Trebuchet MS"/>
              </a:defRPr>
            </a:lvl1pPr>
          </a:lstStyle>
          <a:p>
            <a:r>
              <a:rPr lang="en-US" dirty="0"/>
              <a:t>BSA Topic</a:t>
            </a:r>
            <a:endParaRPr dirty="0"/>
          </a:p>
        </p:txBody>
      </p:sp>
      <p:sp>
        <p:nvSpPr>
          <p:cNvPr id="142" name="Content Placeholder 1"/>
          <p:cNvSpPr txBox="1">
            <a:spLocks noGrp="1"/>
          </p:cNvSpPr>
          <p:nvPr>
            <p:ph type="body" sz="half" idx="1"/>
          </p:nvPr>
        </p:nvSpPr>
        <p:spPr>
          <a:xfrm>
            <a:off x="2408238" y="1600200"/>
            <a:ext cx="6278563" cy="3855629"/>
          </a:xfrm>
          <a:prstGeom prst="rect">
            <a:avLst/>
          </a:prstGeom>
        </p:spPr>
        <p:txBody>
          <a:bodyPr anchor="ctr">
            <a:normAutofit/>
          </a:bodyPr>
          <a:lstStyle>
            <a:lvl1pPr algn="ctr">
              <a:spcBef>
                <a:spcPts val="1100"/>
              </a:spcBef>
              <a:buSzTx/>
              <a:buNone/>
              <a:defRPr sz="4800">
                <a:latin typeface="Trebuchet MS"/>
                <a:ea typeface="Trebuchet MS"/>
                <a:cs typeface="Trebuchet MS"/>
                <a:sym typeface="Trebuchet MS"/>
              </a:defRPr>
            </a:lvl1pPr>
          </a:lstStyle>
          <a:p>
            <a:pPr>
              <a:spcBef>
                <a:spcPts val="600"/>
              </a:spcBef>
              <a:defRPr sz="2800" b="0">
                <a:latin typeface="Trebuchet MS"/>
                <a:ea typeface="Trebuchet MS"/>
                <a:cs typeface="Trebuchet MS"/>
                <a:sym typeface="Trebuchet MS"/>
              </a:defRPr>
            </a:pPr>
            <a:r>
              <a:rPr lang="en-US" sz="5000" dirty="0"/>
              <a:t>Troop Activities Other Than Camp</a:t>
            </a:r>
          </a:p>
        </p:txBody>
      </p:sp>
      <p:sp>
        <p:nvSpPr>
          <p:cNvPr id="143" name="Slide Number Placeholder 4"/>
          <p:cNvSpPr txBox="1">
            <a:spLocks noGrp="1"/>
          </p:cNvSpPr>
          <p:nvPr>
            <p:ph type="sldNum" sz="quarter" idx="2"/>
          </p:nvPr>
        </p:nvSpPr>
        <p:spPr>
          <a:xfrm>
            <a:off x="8924778" y="6569392"/>
            <a:ext cx="174772" cy="2438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17</a:t>
            </a:fld>
            <a:endParaRPr/>
          </a:p>
        </p:txBody>
      </p:sp>
    </p:spTree>
    <p:extLst>
      <p:ext uri="{BB962C8B-B14F-4D97-AF65-F5344CB8AC3E}">
        <p14:creationId xmlns:p14="http://schemas.microsoft.com/office/powerpoint/2010/main" val="37357938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rebuchet MS"/>
                <a:cs typeface="Trebuchet MS"/>
              </a:rPr>
              <a:t>Extended Trip Planning</a:t>
            </a:r>
            <a:br>
              <a:rPr lang="en-US" dirty="0">
                <a:latin typeface="Trebuchet MS"/>
                <a:cs typeface="Trebuchet MS"/>
              </a:rPr>
            </a:br>
            <a:endParaRPr lang="en-US" dirty="0"/>
          </a:p>
        </p:txBody>
      </p:sp>
      <p:sp>
        <p:nvSpPr>
          <p:cNvPr id="9" name="Text Placeholder 2"/>
          <p:cNvSpPr>
            <a:spLocks noGrp="1"/>
          </p:cNvSpPr>
          <p:nvPr>
            <p:ph type="body" idx="1"/>
          </p:nvPr>
        </p:nvSpPr>
        <p:spPr>
          <a:xfrm>
            <a:off x="2408238" y="1600200"/>
            <a:ext cx="6278563" cy="3504235"/>
          </a:xfrm>
        </p:spPr>
        <p:txBody>
          <a:bodyPr>
            <a:normAutofit fontScale="70000" lnSpcReduction="20000"/>
          </a:bodyPr>
          <a:lstStyle/>
          <a:p>
            <a:pPr lvl="0"/>
            <a:r>
              <a:rPr lang="en-US" dirty="0"/>
              <a:t>Where do the Scouts want to go?</a:t>
            </a:r>
          </a:p>
          <a:p>
            <a:pPr lvl="0"/>
            <a:r>
              <a:rPr lang="en-US" dirty="0"/>
              <a:t>How many scouts plan on attending?</a:t>
            </a:r>
          </a:p>
          <a:p>
            <a:pPr lvl="0"/>
            <a:r>
              <a:rPr lang="en-US" dirty="0"/>
              <a:t>How many adults plan on attending?</a:t>
            </a:r>
          </a:p>
          <a:p>
            <a:pPr lvl="0"/>
            <a:r>
              <a:rPr lang="en-US" dirty="0"/>
              <a:t>What is your per scout cost you are looking to achieve?</a:t>
            </a:r>
          </a:p>
          <a:p>
            <a:pPr lvl="0"/>
            <a:r>
              <a:rPr lang="en-US" dirty="0"/>
              <a:t>How much troop funds will be used to offset the trip cost</a:t>
            </a:r>
          </a:p>
          <a:p>
            <a:pPr lvl="0"/>
            <a:r>
              <a:rPr lang="en-US" dirty="0"/>
              <a:t>Will the SM and driving adults be free, or what will they be expected to pay?</a:t>
            </a:r>
          </a:p>
          <a:p>
            <a:pPr lvl="0"/>
            <a:r>
              <a:rPr lang="en-US" dirty="0"/>
              <a:t>When are deposits due?</a:t>
            </a:r>
          </a:p>
          <a:p>
            <a:pPr lvl="0"/>
            <a:r>
              <a:rPr lang="en-US" dirty="0"/>
              <a:t>Are there any special groups rates that you could get?</a:t>
            </a:r>
          </a:p>
          <a:p>
            <a:pPr lvl="0"/>
            <a:r>
              <a:rPr lang="en-US" dirty="0"/>
              <a:t>How far will your CO let you travel</a:t>
            </a:r>
          </a:p>
          <a:p>
            <a:pPr marL="0" indent="0">
              <a:buNone/>
            </a:pPr>
            <a:endParaRPr lang="en-US" dirty="0"/>
          </a:p>
        </p:txBody>
      </p:sp>
    </p:spTree>
    <p:extLst>
      <p:ext uri="{BB962C8B-B14F-4D97-AF65-F5344CB8AC3E}">
        <p14:creationId xmlns:p14="http://schemas.microsoft.com/office/powerpoint/2010/main" val="182634515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6083" y="274638"/>
            <a:ext cx="4582871" cy="1143001"/>
          </a:xfrm>
        </p:spPr>
        <p:txBody>
          <a:bodyPr/>
          <a:lstStyle/>
          <a:p>
            <a:r>
              <a:rPr lang="en-US" dirty="0">
                <a:latin typeface="Trebuchet MS"/>
                <a:cs typeface="Trebuchet MS"/>
              </a:rPr>
              <a:t>Travel Considerations</a:t>
            </a:r>
            <a:br>
              <a:rPr lang="en-US" dirty="0">
                <a:latin typeface="Trebuchet MS"/>
                <a:cs typeface="Trebuchet MS"/>
              </a:rPr>
            </a:br>
            <a:endParaRPr lang="en-US" dirty="0"/>
          </a:p>
        </p:txBody>
      </p:sp>
      <p:sp>
        <p:nvSpPr>
          <p:cNvPr id="9" name="Text Placeholder 2"/>
          <p:cNvSpPr>
            <a:spLocks noGrp="1"/>
          </p:cNvSpPr>
          <p:nvPr>
            <p:ph type="body" idx="1"/>
          </p:nvPr>
        </p:nvSpPr>
        <p:spPr>
          <a:xfrm>
            <a:off x="2408238" y="1600200"/>
            <a:ext cx="6278563" cy="3504235"/>
          </a:xfrm>
        </p:spPr>
        <p:txBody>
          <a:bodyPr>
            <a:normAutofit fontScale="77500" lnSpcReduction="20000"/>
          </a:bodyPr>
          <a:lstStyle/>
          <a:p>
            <a:pPr lvl="1"/>
            <a:r>
              <a:rPr lang="en-US" dirty="0"/>
              <a:t>Will you travel by bus or car?</a:t>
            </a:r>
            <a:endParaRPr lang="en-US" sz="1800" dirty="0"/>
          </a:p>
          <a:p>
            <a:pPr lvl="1"/>
            <a:r>
              <a:rPr lang="en-US" dirty="0"/>
              <a:t>Will you need to take a gear trailer?</a:t>
            </a:r>
            <a:endParaRPr lang="en-US" sz="1800" dirty="0"/>
          </a:p>
          <a:p>
            <a:pPr lvl="1"/>
            <a:r>
              <a:rPr lang="en-US" dirty="0"/>
              <a:t>Where will rest stops be taken (every 4 hours at a min)</a:t>
            </a:r>
            <a:endParaRPr lang="en-US" sz="1800" dirty="0"/>
          </a:p>
          <a:p>
            <a:pPr lvl="1"/>
            <a:r>
              <a:rPr lang="en-US" dirty="0"/>
              <a:t>What route will be taken?</a:t>
            </a:r>
            <a:endParaRPr lang="en-US" sz="1800" dirty="0"/>
          </a:p>
          <a:p>
            <a:pPr lvl="1"/>
            <a:r>
              <a:rPr lang="en-US" dirty="0"/>
              <a:t>Do all drivers have a printed map of the route?</a:t>
            </a:r>
            <a:endParaRPr lang="en-US" sz="1800" dirty="0"/>
          </a:p>
          <a:p>
            <a:pPr lvl="1"/>
            <a:r>
              <a:rPr lang="en-US" dirty="0"/>
              <a:t>Who will you send the itinerary to that is not on the trip?</a:t>
            </a:r>
            <a:endParaRPr lang="en-US" sz="1800" dirty="0"/>
          </a:p>
          <a:p>
            <a:pPr lvl="1"/>
            <a:r>
              <a:rPr lang="en-US" dirty="0"/>
              <a:t>Are all vehicle road worthy, inspected, and insured?</a:t>
            </a:r>
            <a:endParaRPr lang="en-US" sz="1800" dirty="0"/>
          </a:p>
          <a:p>
            <a:pPr lvl="1"/>
            <a:r>
              <a:rPr lang="en-US" dirty="0"/>
              <a:t>Where is the closest medical facility?</a:t>
            </a:r>
            <a:endParaRPr lang="en-US" sz="1800" dirty="0"/>
          </a:p>
          <a:p>
            <a:pPr lvl="1"/>
            <a:r>
              <a:rPr lang="en-US" dirty="0"/>
              <a:t>Where is the closest shopping center?</a:t>
            </a:r>
            <a:endParaRPr lang="en-US" sz="1800" dirty="0"/>
          </a:p>
          <a:p>
            <a:pPr marL="0" indent="0">
              <a:buNone/>
            </a:pPr>
            <a:endParaRPr lang="en-US" dirty="0"/>
          </a:p>
        </p:txBody>
      </p:sp>
    </p:spTree>
    <p:extLst>
      <p:ext uri="{BB962C8B-B14F-4D97-AF65-F5344CB8AC3E}">
        <p14:creationId xmlns:p14="http://schemas.microsoft.com/office/powerpoint/2010/main" val="188303632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itle 1"/>
          <p:cNvSpPr txBox="1">
            <a:spLocks noGrp="1"/>
          </p:cNvSpPr>
          <p:nvPr>
            <p:ph type="title"/>
          </p:nvPr>
        </p:nvSpPr>
        <p:spPr>
          <a:xfrm>
            <a:off x="2408176" y="2373871"/>
            <a:ext cx="6278625" cy="2110259"/>
          </a:xfrm>
          <a:prstGeom prst="rect">
            <a:avLst/>
          </a:prstGeom>
        </p:spPr>
        <p:txBody>
          <a:bodyPr/>
          <a:lstStyle>
            <a:lvl1pPr>
              <a:defRPr>
                <a:latin typeface="Trebuchet MS"/>
                <a:ea typeface="Trebuchet MS"/>
                <a:cs typeface="Trebuchet MS"/>
                <a:sym typeface="Trebuchet MS"/>
              </a:defRPr>
            </a:lvl1pPr>
          </a:lstStyle>
          <a:p>
            <a:r>
              <a:t>Welcome !!!</a:t>
            </a:r>
          </a:p>
        </p:txBody>
      </p:sp>
      <p:sp>
        <p:nvSpPr>
          <p:cNvPr id="119" name="Slide Number Placeholder 4"/>
          <p:cNvSpPr txBox="1">
            <a:spLocks noGrp="1"/>
          </p:cNvSpPr>
          <p:nvPr>
            <p:ph type="sldNum" sz="quarter" idx="2"/>
          </p:nvPr>
        </p:nvSpPr>
        <p:spPr>
          <a:xfrm>
            <a:off x="8924778" y="6490017"/>
            <a:ext cx="174772" cy="2438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557" y="274638"/>
            <a:ext cx="1723924" cy="1143001"/>
          </a:xfrm>
        </p:spPr>
        <p:txBody>
          <a:bodyPr/>
          <a:lstStyle/>
          <a:p>
            <a:r>
              <a:rPr lang="en-US" dirty="0">
                <a:latin typeface="Trebuchet MS"/>
                <a:cs typeface="Trebuchet MS"/>
              </a:rPr>
              <a:t>Lodging</a:t>
            </a:r>
            <a:br>
              <a:rPr lang="en-US" dirty="0">
                <a:latin typeface="Trebuchet MS"/>
                <a:cs typeface="Trebuchet MS"/>
              </a:rPr>
            </a:br>
            <a:endParaRPr lang="en-US" dirty="0"/>
          </a:p>
        </p:txBody>
      </p:sp>
      <p:sp>
        <p:nvSpPr>
          <p:cNvPr id="9" name="Text Placeholder 2"/>
          <p:cNvSpPr>
            <a:spLocks noGrp="1"/>
          </p:cNvSpPr>
          <p:nvPr>
            <p:ph type="body" idx="1"/>
          </p:nvPr>
        </p:nvSpPr>
        <p:spPr>
          <a:xfrm>
            <a:off x="2408238" y="1600200"/>
            <a:ext cx="6278563" cy="3504235"/>
          </a:xfrm>
        </p:spPr>
        <p:txBody>
          <a:bodyPr>
            <a:normAutofit fontScale="70000" lnSpcReduction="20000"/>
          </a:bodyPr>
          <a:lstStyle/>
          <a:p>
            <a:pPr lvl="1"/>
            <a:r>
              <a:rPr lang="en-US" dirty="0"/>
              <a:t>How much will the site cost, and how large is it?</a:t>
            </a:r>
            <a:endParaRPr lang="en-US" sz="1800" dirty="0"/>
          </a:p>
          <a:p>
            <a:pPr lvl="1"/>
            <a:r>
              <a:rPr lang="en-US" dirty="0"/>
              <a:t>What does the site look like?  Is it an open field or wooded?</a:t>
            </a:r>
            <a:endParaRPr lang="en-US" sz="1800" dirty="0"/>
          </a:p>
          <a:p>
            <a:pPr lvl="1"/>
            <a:r>
              <a:rPr lang="en-US" dirty="0"/>
              <a:t>Will you be staying in a cabin or tent camping?</a:t>
            </a:r>
            <a:endParaRPr lang="en-US" sz="1800" dirty="0"/>
          </a:p>
          <a:p>
            <a:pPr lvl="2"/>
            <a:r>
              <a:rPr lang="en-US" dirty="0"/>
              <a:t>If tent camping, how ,many tents will you need</a:t>
            </a:r>
            <a:endParaRPr lang="en-US" sz="1800" dirty="0"/>
          </a:p>
          <a:p>
            <a:pPr lvl="1"/>
            <a:r>
              <a:rPr lang="en-US" dirty="0"/>
              <a:t>What facilities are on site?</a:t>
            </a:r>
            <a:endParaRPr lang="en-US" sz="1800" dirty="0"/>
          </a:p>
          <a:p>
            <a:pPr lvl="2"/>
            <a:r>
              <a:rPr lang="en-US" dirty="0"/>
              <a:t>Picnic tables, fire ring, dining fly, restrooms, </a:t>
            </a:r>
            <a:r>
              <a:rPr lang="en-US" dirty="0" err="1"/>
              <a:t>etc</a:t>
            </a:r>
            <a:endParaRPr lang="en-US" sz="1800" dirty="0"/>
          </a:p>
          <a:p>
            <a:pPr lvl="1"/>
            <a:r>
              <a:rPr lang="en-US" dirty="0"/>
              <a:t>Where can you get clean water?</a:t>
            </a:r>
            <a:endParaRPr lang="en-US" sz="1800" dirty="0"/>
          </a:p>
          <a:p>
            <a:pPr lvl="1"/>
            <a:r>
              <a:rPr lang="en-US" dirty="0"/>
              <a:t>Where will you dispose of your trash</a:t>
            </a:r>
            <a:endParaRPr lang="en-US" sz="1800" dirty="0"/>
          </a:p>
          <a:p>
            <a:pPr lvl="1"/>
            <a:r>
              <a:rPr lang="en-US" dirty="0"/>
              <a:t>Are open fires allowed?</a:t>
            </a:r>
            <a:endParaRPr lang="en-US" sz="1800" dirty="0"/>
          </a:p>
          <a:p>
            <a:pPr marL="0" indent="0">
              <a:buNone/>
            </a:pPr>
            <a:endParaRPr lang="en-US" dirty="0"/>
          </a:p>
        </p:txBody>
      </p:sp>
    </p:spTree>
    <p:extLst>
      <p:ext uri="{BB962C8B-B14F-4D97-AF65-F5344CB8AC3E}">
        <p14:creationId xmlns:p14="http://schemas.microsoft.com/office/powerpoint/2010/main" val="163344646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4412" y="338039"/>
            <a:ext cx="1226213" cy="1143001"/>
          </a:xfrm>
        </p:spPr>
        <p:txBody>
          <a:bodyPr/>
          <a:lstStyle/>
          <a:p>
            <a:r>
              <a:rPr lang="en-US" dirty="0">
                <a:latin typeface="Trebuchet MS"/>
                <a:cs typeface="Trebuchet MS"/>
              </a:rPr>
              <a:t>Food</a:t>
            </a:r>
            <a:br>
              <a:rPr lang="en-US" dirty="0">
                <a:latin typeface="Trebuchet MS"/>
                <a:cs typeface="Trebuchet MS"/>
              </a:rPr>
            </a:br>
            <a:endParaRPr lang="en-US" dirty="0"/>
          </a:p>
        </p:txBody>
      </p:sp>
      <p:sp>
        <p:nvSpPr>
          <p:cNvPr id="9" name="Text Placeholder 2"/>
          <p:cNvSpPr>
            <a:spLocks noGrp="1"/>
          </p:cNvSpPr>
          <p:nvPr>
            <p:ph type="body" idx="1"/>
          </p:nvPr>
        </p:nvSpPr>
        <p:spPr>
          <a:xfrm>
            <a:off x="2408238" y="1600200"/>
            <a:ext cx="6278563" cy="3504235"/>
          </a:xfrm>
        </p:spPr>
        <p:txBody>
          <a:bodyPr>
            <a:normAutofit fontScale="77500" lnSpcReduction="20000"/>
          </a:bodyPr>
          <a:lstStyle/>
          <a:p>
            <a:pPr lvl="0"/>
            <a:r>
              <a:rPr lang="en-US" dirty="0"/>
              <a:t>Food</a:t>
            </a:r>
            <a:endParaRPr lang="en-US" sz="1800" dirty="0"/>
          </a:p>
          <a:p>
            <a:pPr lvl="1"/>
            <a:r>
              <a:rPr lang="en-US" dirty="0"/>
              <a:t>What food will you get while on the road and who will pay for it?</a:t>
            </a:r>
            <a:endParaRPr lang="en-US" sz="1800" dirty="0"/>
          </a:p>
          <a:p>
            <a:pPr lvl="1"/>
            <a:r>
              <a:rPr lang="en-US" dirty="0"/>
              <a:t>Who will be preparing  the meals while away?</a:t>
            </a:r>
            <a:endParaRPr lang="en-US" sz="1800" dirty="0"/>
          </a:p>
          <a:p>
            <a:pPr lvl="1"/>
            <a:r>
              <a:rPr lang="en-US" dirty="0"/>
              <a:t>Will any of the meals be pre-cooked and packaged?  If so, who will be doing this?</a:t>
            </a:r>
            <a:endParaRPr lang="en-US" sz="1800" dirty="0"/>
          </a:p>
          <a:p>
            <a:pPr lvl="1"/>
            <a:r>
              <a:rPr lang="en-US" dirty="0"/>
              <a:t>What will the perishable food be kept in?</a:t>
            </a:r>
            <a:endParaRPr lang="en-US" sz="1800" dirty="0"/>
          </a:p>
          <a:p>
            <a:pPr lvl="1"/>
            <a:r>
              <a:rPr lang="en-US" dirty="0"/>
              <a:t>Where will you be able to get ice while away?</a:t>
            </a:r>
            <a:endParaRPr lang="en-US" sz="1800" dirty="0"/>
          </a:p>
          <a:p>
            <a:pPr lvl="1"/>
            <a:r>
              <a:rPr lang="en-US" dirty="0"/>
              <a:t>Will it be patrol cooking or troop cooking?</a:t>
            </a:r>
            <a:endParaRPr lang="en-US" sz="1800" dirty="0"/>
          </a:p>
          <a:p>
            <a:pPr lvl="1"/>
            <a:r>
              <a:rPr lang="en-US" dirty="0"/>
              <a:t>What will you eat after a long day of activities?</a:t>
            </a:r>
            <a:endParaRPr lang="en-US" sz="1800" dirty="0"/>
          </a:p>
          <a:p>
            <a:pPr marL="0" indent="0">
              <a:buNone/>
            </a:pPr>
            <a:endParaRPr lang="en-US" dirty="0"/>
          </a:p>
        </p:txBody>
      </p:sp>
    </p:spTree>
    <p:extLst>
      <p:ext uri="{BB962C8B-B14F-4D97-AF65-F5344CB8AC3E}">
        <p14:creationId xmlns:p14="http://schemas.microsoft.com/office/powerpoint/2010/main" val="165364715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3889" y="274640"/>
            <a:ext cx="2360532" cy="882830"/>
          </a:xfrm>
        </p:spPr>
        <p:txBody>
          <a:bodyPr>
            <a:normAutofit fontScale="90000"/>
          </a:bodyPr>
          <a:lstStyle/>
          <a:p>
            <a:r>
              <a:rPr lang="en-US" dirty="0">
                <a:latin typeface="Trebuchet MS"/>
                <a:cs typeface="Trebuchet MS"/>
              </a:rPr>
              <a:t>Activities</a:t>
            </a:r>
            <a:br>
              <a:rPr lang="en-US" dirty="0">
                <a:latin typeface="Trebuchet MS"/>
                <a:cs typeface="Trebuchet MS"/>
              </a:rPr>
            </a:br>
            <a:endParaRPr lang="en-US" dirty="0"/>
          </a:p>
        </p:txBody>
      </p:sp>
      <p:sp>
        <p:nvSpPr>
          <p:cNvPr id="9" name="Text Placeholder 2"/>
          <p:cNvSpPr>
            <a:spLocks noGrp="1"/>
          </p:cNvSpPr>
          <p:nvPr>
            <p:ph type="body" idx="1"/>
          </p:nvPr>
        </p:nvSpPr>
        <p:spPr>
          <a:xfrm>
            <a:off x="2408238" y="1600200"/>
            <a:ext cx="6278563" cy="3504235"/>
          </a:xfrm>
        </p:spPr>
        <p:txBody>
          <a:bodyPr>
            <a:normAutofit lnSpcReduction="10000"/>
          </a:bodyPr>
          <a:lstStyle/>
          <a:p>
            <a:pPr lvl="1"/>
            <a:r>
              <a:rPr lang="en-US" dirty="0"/>
              <a:t>What fun activities are in the area (amusement park, water park, ropes course, White water rafting, </a:t>
            </a:r>
            <a:r>
              <a:rPr lang="en-US" dirty="0" err="1"/>
              <a:t>etc</a:t>
            </a:r>
            <a:r>
              <a:rPr lang="en-US" dirty="0"/>
              <a:t>)</a:t>
            </a:r>
            <a:endParaRPr lang="en-US" sz="1800" dirty="0"/>
          </a:p>
          <a:p>
            <a:pPr lvl="1"/>
            <a:r>
              <a:rPr lang="en-US" dirty="0"/>
              <a:t>Are the activities appropriate for all ages in the troop?</a:t>
            </a:r>
            <a:endParaRPr lang="en-US" sz="1800" dirty="0"/>
          </a:p>
          <a:p>
            <a:pPr lvl="1"/>
            <a:r>
              <a:rPr lang="en-US" dirty="0"/>
              <a:t>What historical sites are around to visit?</a:t>
            </a:r>
            <a:endParaRPr lang="en-US" sz="1800" dirty="0"/>
          </a:p>
          <a:p>
            <a:pPr lvl="1"/>
            <a:r>
              <a:rPr lang="en-US" dirty="0"/>
              <a:t>Any local sporting venues to catch a game at?</a:t>
            </a:r>
            <a:endParaRPr lang="en-US" sz="1800" dirty="0"/>
          </a:p>
          <a:p>
            <a:pPr marL="0" indent="0">
              <a:buNone/>
            </a:pPr>
            <a:endParaRPr lang="en-US" dirty="0"/>
          </a:p>
        </p:txBody>
      </p:sp>
    </p:spTree>
    <p:extLst>
      <p:ext uri="{BB962C8B-B14F-4D97-AF65-F5344CB8AC3E}">
        <p14:creationId xmlns:p14="http://schemas.microsoft.com/office/powerpoint/2010/main" val="168966676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5370" y="286216"/>
            <a:ext cx="3564298" cy="882830"/>
          </a:xfrm>
        </p:spPr>
        <p:txBody>
          <a:bodyPr>
            <a:normAutofit fontScale="90000"/>
          </a:bodyPr>
          <a:lstStyle/>
          <a:p>
            <a:r>
              <a:rPr lang="en-US" dirty="0">
                <a:latin typeface="Trebuchet MS"/>
                <a:cs typeface="Trebuchet MS"/>
              </a:rPr>
              <a:t>Baltimore MD Trip</a:t>
            </a:r>
            <a:br>
              <a:rPr lang="en-US" dirty="0">
                <a:latin typeface="Trebuchet MS"/>
                <a:cs typeface="Trebuchet MS"/>
              </a:rPr>
            </a:br>
            <a:endParaRPr lang="en-US" dirty="0"/>
          </a:p>
        </p:txBody>
      </p:sp>
      <p:sp>
        <p:nvSpPr>
          <p:cNvPr id="9" name="Text Placeholder 2"/>
          <p:cNvSpPr>
            <a:spLocks noGrp="1"/>
          </p:cNvSpPr>
          <p:nvPr>
            <p:ph type="body" idx="1"/>
          </p:nvPr>
        </p:nvSpPr>
        <p:spPr>
          <a:xfrm>
            <a:off x="2408238" y="1600200"/>
            <a:ext cx="6278563" cy="3504235"/>
          </a:xfrm>
        </p:spPr>
        <p:txBody>
          <a:bodyPr>
            <a:normAutofit/>
          </a:bodyPr>
          <a:lstStyle/>
          <a:p>
            <a:pPr marL="0" indent="0">
              <a:buNone/>
            </a:pPr>
            <a:r>
              <a:rPr lang="en-US" dirty="0"/>
              <a:t>Trip to Maryland will include the following:</a:t>
            </a:r>
          </a:p>
          <a:p>
            <a:pPr marL="0" indent="0">
              <a:buNone/>
            </a:pPr>
            <a:endParaRPr lang="en-US" dirty="0"/>
          </a:p>
          <a:p>
            <a:pPr>
              <a:buFontTx/>
              <a:buChar char="-"/>
            </a:pPr>
            <a:r>
              <a:rPr lang="en-US" dirty="0"/>
              <a:t>Staying at a campsite and tent camping</a:t>
            </a:r>
          </a:p>
          <a:p>
            <a:pPr>
              <a:buFontTx/>
              <a:buChar char="-"/>
            </a:pPr>
            <a:r>
              <a:rPr lang="en-US" dirty="0"/>
              <a:t>Visiting Fort McHenry</a:t>
            </a:r>
          </a:p>
          <a:p>
            <a:pPr>
              <a:buFontTx/>
              <a:buChar char="-"/>
            </a:pPr>
            <a:r>
              <a:rPr lang="en-US" dirty="0"/>
              <a:t>Taking in a baseball game (Red Sox vs. Orioles) and getting a tour of Camden Yards</a:t>
            </a:r>
          </a:p>
        </p:txBody>
      </p:sp>
    </p:spTree>
    <p:extLst>
      <p:ext uri="{BB962C8B-B14F-4D97-AF65-F5344CB8AC3E}">
        <p14:creationId xmlns:p14="http://schemas.microsoft.com/office/powerpoint/2010/main" val="122162580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5370" y="286216"/>
            <a:ext cx="3564298" cy="882830"/>
          </a:xfrm>
        </p:spPr>
        <p:txBody>
          <a:bodyPr>
            <a:normAutofit fontScale="90000"/>
          </a:bodyPr>
          <a:lstStyle/>
          <a:p>
            <a:r>
              <a:rPr lang="en-US" dirty="0">
                <a:latin typeface="Trebuchet MS"/>
                <a:cs typeface="Trebuchet MS"/>
              </a:rPr>
              <a:t>Baltimore MD Trip</a:t>
            </a:r>
            <a:br>
              <a:rPr lang="en-US" dirty="0">
                <a:latin typeface="Trebuchet MS"/>
                <a:cs typeface="Trebuchet MS"/>
              </a:rPr>
            </a:br>
            <a:endParaRPr lang="en-US" dirty="0"/>
          </a:p>
        </p:txBody>
      </p:sp>
      <p:sp>
        <p:nvSpPr>
          <p:cNvPr id="9" name="Text Placeholder 2"/>
          <p:cNvSpPr>
            <a:spLocks noGrp="1"/>
          </p:cNvSpPr>
          <p:nvPr>
            <p:ph type="body" idx="1"/>
          </p:nvPr>
        </p:nvSpPr>
        <p:spPr>
          <a:xfrm>
            <a:off x="2408238" y="1600200"/>
            <a:ext cx="6278563" cy="3504235"/>
          </a:xfrm>
        </p:spPr>
        <p:txBody>
          <a:bodyPr>
            <a:normAutofit/>
          </a:bodyPr>
          <a:lstStyle/>
          <a:p>
            <a:pPr marL="0" indent="0">
              <a:buNone/>
            </a:pPr>
            <a:r>
              <a:rPr lang="en-US" dirty="0"/>
              <a:t>- Trip will take place over 4 days</a:t>
            </a:r>
          </a:p>
          <a:p>
            <a:pPr marL="0" indent="0">
              <a:buNone/>
            </a:pPr>
            <a:r>
              <a:rPr lang="en-US" dirty="0"/>
              <a:t>- 20 Scouts will be attending</a:t>
            </a:r>
          </a:p>
          <a:p>
            <a:pPr marL="0" indent="0">
              <a:buNone/>
            </a:pPr>
            <a:r>
              <a:rPr lang="en-US" dirty="0"/>
              <a:t>- 4 Adults will be attending</a:t>
            </a:r>
          </a:p>
          <a:p>
            <a:pPr marL="0" indent="0">
              <a:buNone/>
            </a:pPr>
            <a:r>
              <a:rPr lang="en-US" dirty="0"/>
              <a:t>- 4 cars will be used to transport scouts   and gear</a:t>
            </a:r>
          </a:p>
          <a:p>
            <a:pPr marL="0" indent="0">
              <a:buNone/>
            </a:pPr>
            <a:endParaRPr lang="en-US" dirty="0"/>
          </a:p>
        </p:txBody>
      </p:sp>
    </p:spTree>
    <p:extLst>
      <p:ext uri="{BB962C8B-B14F-4D97-AF65-F5344CB8AC3E}">
        <p14:creationId xmlns:p14="http://schemas.microsoft.com/office/powerpoint/2010/main" val="257119043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5370" y="286216"/>
            <a:ext cx="3564298" cy="882830"/>
          </a:xfrm>
        </p:spPr>
        <p:txBody>
          <a:bodyPr>
            <a:normAutofit fontScale="90000"/>
          </a:bodyPr>
          <a:lstStyle/>
          <a:p>
            <a:r>
              <a:rPr lang="en-US" dirty="0">
                <a:latin typeface="Trebuchet MS"/>
                <a:cs typeface="Trebuchet MS"/>
              </a:rPr>
              <a:t>Baltimore MD Trip</a:t>
            </a:r>
            <a:br>
              <a:rPr lang="en-US" dirty="0">
                <a:latin typeface="Trebuchet MS"/>
                <a:cs typeface="Trebuchet MS"/>
              </a:rPr>
            </a:br>
            <a:endParaRPr lang="en-US" dirty="0"/>
          </a:p>
        </p:txBody>
      </p:sp>
      <p:graphicFrame>
        <p:nvGraphicFramePr>
          <p:cNvPr id="4" name="Object 3">
            <a:extLst>
              <a:ext uri="{FF2B5EF4-FFF2-40B4-BE49-F238E27FC236}">
                <a16:creationId xmlns:a16="http://schemas.microsoft.com/office/drawing/2014/main" id="{4754D3DE-2CB8-4E05-85F7-8FEE285AF272}"/>
              </a:ext>
            </a:extLst>
          </p:cNvPr>
          <p:cNvGraphicFramePr>
            <a:graphicFrameLocks noChangeAspect="1"/>
          </p:cNvGraphicFramePr>
          <p:nvPr>
            <p:extLst>
              <p:ext uri="{D42A27DB-BD31-4B8C-83A1-F6EECF244321}">
                <p14:modId xmlns:p14="http://schemas.microsoft.com/office/powerpoint/2010/main" val="66015890"/>
              </p:ext>
            </p:extLst>
          </p:nvPr>
        </p:nvGraphicFramePr>
        <p:xfrm>
          <a:off x="2468996" y="1217191"/>
          <a:ext cx="6178672" cy="4423618"/>
        </p:xfrm>
        <a:graphic>
          <a:graphicData uri="http://schemas.openxmlformats.org/presentationml/2006/ole">
            <mc:AlternateContent xmlns:mc="http://schemas.openxmlformats.org/markup-compatibility/2006">
              <mc:Choice xmlns:v="urn:schemas-microsoft-com:vml" Requires="v">
                <p:oleObj spid="_x0000_s1035" name="Worksheet" r:id="rId4" imgW="5314818" imgH="3805120" progId="Excel.Sheet.12">
                  <p:embed/>
                </p:oleObj>
              </mc:Choice>
              <mc:Fallback>
                <p:oleObj name="Worksheet" r:id="rId4" imgW="5314818" imgH="3805120" progId="Excel.Sheet.12">
                  <p:embed/>
                  <p:pic>
                    <p:nvPicPr>
                      <p:cNvPr id="4" name="Object 3">
                        <a:extLst>
                          <a:ext uri="{FF2B5EF4-FFF2-40B4-BE49-F238E27FC236}">
                            <a16:creationId xmlns:a16="http://schemas.microsoft.com/office/drawing/2014/main" id="{4754D3DE-2CB8-4E05-85F7-8FEE285AF272}"/>
                          </a:ext>
                        </a:extLst>
                      </p:cNvPr>
                      <p:cNvPicPr/>
                      <p:nvPr/>
                    </p:nvPicPr>
                    <p:blipFill>
                      <a:blip r:embed="rId5"/>
                      <a:stretch>
                        <a:fillRect/>
                      </a:stretch>
                    </p:blipFill>
                    <p:spPr>
                      <a:xfrm>
                        <a:off x="2468996" y="1217191"/>
                        <a:ext cx="6178672" cy="4423618"/>
                      </a:xfrm>
                      <a:prstGeom prst="rect">
                        <a:avLst/>
                      </a:prstGeom>
                    </p:spPr>
                  </p:pic>
                </p:oleObj>
              </mc:Fallback>
            </mc:AlternateContent>
          </a:graphicData>
        </a:graphic>
      </p:graphicFrame>
    </p:spTree>
    <p:extLst>
      <p:ext uri="{BB962C8B-B14F-4D97-AF65-F5344CB8AC3E}">
        <p14:creationId xmlns:p14="http://schemas.microsoft.com/office/powerpoint/2010/main" val="214348218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3573" y="286216"/>
            <a:ext cx="2340008" cy="882830"/>
          </a:xfrm>
        </p:spPr>
        <p:txBody>
          <a:bodyPr>
            <a:normAutofit fontScale="90000"/>
          </a:bodyPr>
          <a:lstStyle/>
          <a:p>
            <a:r>
              <a:rPr lang="en-US" dirty="0">
                <a:latin typeface="Trebuchet MS"/>
                <a:cs typeface="Trebuchet MS"/>
              </a:rPr>
              <a:t>Other Ideas</a:t>
            </a:r>
            <a:br>
              <a:rPr lang="en-US" dirty="0">
                <a:latin typeface="Trebuchet MS"/>
                <a:cs typeface="Trebuchet MS"/>
              </a:rPr>
            </a:br>
            <a:endParaRPr lang="en-US" dirty="0"/>
          </a:p>
        </p:txBody>
      </p:sp>
      <p:sp>
        <p:nvSpPr>
          <p:cNvPr id="9" name="Text Placeholder 2"/>
          <p:cNvSpPr>
            <a:spLocks noGrp="1"/>
          </p:cNvSpPr>
          <p:nvPr>
            <p:ph type="body" idx="1"/>
          </p:nvPr>
        </p:nvSpPr>
        <p:spPr>
          <a:xfrm>
            <a:off x="2408238" y="1600200"/>
            <a:ext cx="6510679" cy="4308231"/>
          </a:xfrm>
        </p:spPr>
        <p:txBody>
          <a:bodyPr>
            <a:normAutofit lnSpcReduction="10000"/>
          </a:bodyPr>
          <a:lstStyle/>
          <a:p>
            <a:pPr marL="0" indent="0">
              <a:buNone/>
            </a:pPr>
            <a:r>
              <a:rPr lang="en-US" dirty="0"/>
              <a:t> -  High adventure trip for the older Scouts.</a:t>
            </a:r>
          </a:p>
          <a:p>
            <a:pPr marL="0" indent="0">
              <a:buNone/>
            </a:pPr>
            <a:r>
              <a:rPr lang="en-US" dirty="0"/>
              <a:t> -  Hiking in a neighboring state.</a:t>
            </a:r>
          </a:p>
          <a:p>
            <a:pPr marL="0" indent="0">
              <a:buNone/>
            </a:pPr>
            <a:r>
              <a:rPr lang="en-US" dirty="0"/>
              <a:t> -  Hiking in one of the local mountains.</a:t>
            </a:r>
          </a:p>
          <a:p>
            <a:pPr marL="0" indent="0">
              <a:buNone/>
            </a:pPr>
            <a:r>
              <a:rPr lang="en-US" dirty="0"/>
              <a:t>-   Visiting Block Island.</a:t>
            </a:r>
          </a:p>
          <a:p>
            <a:pPr>
              <a:buFontTx/>
              <a:buChar char="-"/>
            </a:pPr>
            <a:r>
              <a:rPr lang="en-US" dirty="0"/>
              <a:t>Playing a day of man hunt.</a:t>
            </a:r>
          </a:p>
          <a:p>
            <a:pPr>
              <a:buFontTx/>
              <a:buChar char="-"/>
            </a:pPr>
            <a:r>
              <a:rPr lang="en-US" dirty="0"/>
              <a:t>Playing town wide scavenger hunt.</a:t>
            </a:r>
          </a:p>
          <a:p>
            <a:pPr>
              <a:buFontTx/>
              <a:buChar char="-"/>
            </a:pPr>
            <a:r>
              <a:rPr lang="en-US" dirty="0"/>
              <a:t>Hiking all of the trails at local camps</a:t>
            </a:r>
          </a:p>
          <a:p>
            <a:pPr>
              <a:buFontTx/>
              <a:buChar char="-"/>
            </a:pPr>
            <a:r>
              <a:rPr lang="en-US" dirty="0"/>
              <a:t>Helping out at Cub day camp</a:t>
            </a:r>
          </a:p>
          <a:p>
            <a:pPr>
              <a:buFontTx/>
              <a:buChar char="-"/>
            </a:pPr>
            <a:r>
              <a:rPr lang="en-US" dirty="0"/>
              <a:t>Walk the Freedom trail in Boston</a:t>
            </a:r>
          </a:p>
          <a:p>
            <a:pPr>
              <a:buFontTx/>
              <a:buChar char="-"/>
            </a:pPr>
            <a:r>
              <a:rPr lang="en-US" dirty="0"/>
              <a:t>Community service </a:t>
            </a:r>
          </a:p>
          <a:p>
            <a:pPr>
              <a:buFontTx/>
              <a:buChar char="-"/>
            </a:pPr>
            <a:endParaRPr lang="en-US" dirty="0"/>
          </a:p>
          <a:p>
            <a:pPr>
              <a:buFontTx/>
              <a:buChar char="-"/>
            </a:pPr>
            <a:endParaRPr lang="en-US" dirty="0"/>
          </a:p>
          <a:p>
            <a:pPr>
              <a:buFontTx/>
              <a:buChar char="-"/>
            </a:pPr>
            <a:endParaRPr lang="en-US" dirty="0"/>
          </a:p>
          <a:p>
            <a:pPr>
              <a:buFontTx/>
              <a:buChar char="-"/>
            </a:pPr>
            <a:endParaRPr lang="en-US" dirty="0"/>
          </a:p>
          <a:p>
            <a:pPr marL="0" indent="0">
              <a:buNone/>
            </a:pPr>
            <a:endParaRPr lang="en-US" dirty="0"/>
          </a:p>
        </p:txBody>
      </p:sp>
    </p:spTree>
    <p:extLst>
      <p:ext uri="{BB962C8B-B14F-4D97-AF65-F5344CB8AC3E}">
        <p14:creationId xmlns:p14="http://schemas.microsoft.com/office/powerpoint/2010/main" val="288750863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6252" y="508154"/>
            <a:ext cx="6372665" cy="882830"/>
          </a:xfrm>
        </p:spPr>
        <p:txBody>
          <a:bodyPr>
            <a:normAutofit fontScale="90000"/>
          </a:bodyPr>
          <a:lstStyle/>
          <a:p>
            <a:r>
              <a:rPr lang="en-US" dirty="0">
                <a:latin typeface="Trebuchet MS"/>
                <a:cs typeface="Trebuchet MS"/>
              </a:rPr>
              <a:t>Other Ideas if outdoors is not an option</a:t>
            </a:r>
            <a:br>
              <a:rPr lang="en-US" dirty="0">
                <a:latin typeface="Trebuchet MS"/>
                <a:cs typeface="Trebuchet MS"/>
              </a:rPr>
            </a:br>
            <a:endParaRPr lang="en-US" dirty="0"/>
          </a:p>
        </p:txBody>
      </p:sp>
      <p:sp>
        <p:nvSpPr>
          <p:cNvPr id="9" name="Text Placeholder 2"/>
          <p:cNvSpPr>
            <a:spLocks noGrp="1"/>
          </p:cNvSpPr>
          <p:nvPr>
            <p:ph type="body" idx="1"/>
          </p:nvPr>
        </p:nvSpPr>
        <p:spPr>
          <a:xfrm>
            <a:off x="2408238" y="1255594"/>
            <a:ext cx="6510679" cy="5000855"/>
          </a:xfrm>
        </p:spPr>
        <p:txBody>
          <a:bodyPr>
            <a:normAutofit/>
          </a:bodyPr>
          <a:lstStyle/>
          <a:p>
            <a:pPr marL="0" indent="0">
              <a:buNone/>
            </a:pPr>
            <a:endParaRPr lang="en-US" dirty="0"/>
          </a:p>
          <a:p>
            <a:pPr marL="0" indent="0">
              <a:buNone/>
            </a:pPr>
            <a:r>
              <a:rPr lang="en-US" dirty="0"/>
              <a:t>Here are some remote scouting event ideas</a:t>
            </a:r>
          </a:p>
          <a:p>
            <a:pPr marL="0" indent="0">
              <a:buNone/>
            </a:pPr>
            <a:r>
              <a:rPr lang="en-US" dirty="0"/>
              <a:t> </a:t>
            </a:r>
          </a:p>
          <a:p>
            <a:r>
              <a:rPr lang="en-US" sz="2000" dirty="0"/>
              <a:t>Private </a:t>
            </a:r>
            <a:r>
              <a:rPr lang="en-US" sz="2000" dirty="0" err="1"/>
              <a:t>Mincraft</a:t>
            </a:r>
            <a:r>
              <a:rPr lang="en-US" sz="2000" dirty="0"/>
              <a:t> server for scout events / camping / manhunt / shenanigans</a:t>
            </a:r>
          </a:p>
          <a:p>
            <a:r>
              <a:rPr lang="en-US" sz="2000" dirty="0"/>
              <a:t>D&amp;D style event, where goals are altered to be scouting related</a:t>
            </a:r>
          </a:p>
          <a:p>
            <a:r>
              <a:rPr lang="en-US" sz="2000" dirty="0"/>
              <a:t>Video / meme competitions ( all following Scout Law &amp; Oath )</a:t>
            </a:r>
          </a:p>
          <a:p>
            <a:r>
              <a:rPr lang="en-US" sz="2000" dirty="0"/>
              <a:t>Other online private games / events that are accessible only to the unit involved</a:t>
            </a:r>
          </a:p>
          <a:p>
            <a:pPr>
              <a:buFontTx/>
              <a:buChar char="-"/>
            </a:pPr>
            <a:endParaRPr lang="en-US" sz="2000" dirty="0"/>
          </a:p>
          <a:p>
            <a:pPr>
              <a:buFontTx/>
              <a:buChar char="-"/>
            </a:pPr>
            <a:endParaRPr lang="en-US" dirty="0"/>
          </a:p>
          <a:p>
            <a:pPr>
              <a:buFontTx/>
              <a:buChar char="-"/>
            </a:pPr>
            <a:endParaRPr lang="en-US" dirty="0"/>
          </a:p>
          <a:p>
            <a:pPr marL="0" indent="0">
              <a:buNone/>
            </a:pPr>
            <a:endParaRPr lang="en-US" dirty="0"/>
          </a:p>
        </p:txBody>
      </p:sp>
    </p:spTree>
    <p:extLst>
      <p:ext uri="{BB962C8B-B14F-4D97-AF65-F5344CB8AC3E}">
        <p14:creationId xmlns:p14="http://schemas.microsoft.com/office/powerpoint/2010/main" val="210383558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5638" y="280166"/>
            <a:ext cx="2163762" cy="1143001"/>
          </a:xfrm>
        </p:spPr>
        <p:txBody>
          <a:bodyPr/>
          <a:lstStyle/>
          <a:p>
            <a:r>
              <a:rPr lang="en-US" dirty="0">
                <a:latin typeface="Trebuchet MS"/>
                <a:cs typeface="Trebuchet MS"/>
              </a:rPr>
              <a:t>Feedback</a:t>
            </a:r>
            <a:endParaRPr lang="en-US" dirty="0"/>
          </a:p>
        </p:txBody>
      </p:sp>
      <p:sp>
        <p:nvSpPr>
          <p:cNvPr id="9" name="Text Placeholder 2"/>
          <p:cNvSpPr>
            <a:spLocks noGrp="1"/>
          </p:cNvSpPr>
          <p:nvPr>
            <p:ph type="body" idx="1"/>
          </p:nvPr>
        </p:nvSpPr>
        <p:spPr>
          <a:xfrm>
            <a:off x="2408238" y="2233247"/>
            <a:ext cx="6278563" cy="1944858"/>
          </a:xfrm>
        </p:spPr>
        <p:txBody>
          <a:bodyPr>
            <a:normAutofit/>
          </a:bodyPr>
          <a:lstStyle/>
          <a:p>
            <a:r>
              <a:rPr lang="en-US" dirty="0"/>
              <a:t>Virtual Campout</a:t>
            </a:r>
          </a:p>
          <a:p>
            <a:r>
              <a:rPr lang="en-US" dirty="0"/>
              <a:t>Virtual Campfire</a:t>
            </a:r>
          </a:p>
          <a:p>
            <a:r>
              <a:rPr lang="en-US" dirty="0"/>
              <a:t>Merit badges</a:t>
            </a:r>
          </a:p>
          <a:p>
            <a:r>
              <a:rPr lang="en-US" dirty="0"/>
              <a:t>Training</a:t>
            </a:r>
          </a:p>
          <a:p>
            <a:endParaRPr lang="en-US" dirty="0"/>
          </a:p>
        </p:txBody>
      </p:sp>
    </p:spTree>
    <p:extLst>
      <p:ext uri="{BB962C8B-B14F-4D97-AF65-F5344CB8AC3E}">
        <p14:creationId xmlns:p14="http://schemas.microsoft.com/office/powerpoint/2010/main" val="182999458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6782" y="291740"/>
            <a:ext cx="2661473" cy="1143001"/>
          </a:xfrm>
        </p:spPr>
        <p:txBody>
          <a:bodyPr/>
          <a:lstStyle/>
          <a:p>
            <a:endParaRPr lang="en-US" dirty="0"/>
          </a:p>
        </p:txBody>
      </p:sp>
      <p:sp>
        <p:nvSpPr>
          <p:cNvPr id="9" name="Text Placeholder 2"/>
          <p:cNvSpPr>
            <a:spLocks noGrp="1"/>
          </p:cNvSpPr>
          <p:nvPr>
            <p:ph type="body" idx="1"/>
          </p:nvPr>
        </p:nvSpPr>
        <p:spPr>
          <a:xfrm>
            <a:off x="2408238" y="1600200"/>
            <a:ext cx="6278563" cy="4525963"/>
          </a:xfrm>
        </p:spPr>
        <p:txBody>
          <a:bodyPr>
            <a:normAutofit/>
          </a:bodyPr>
          <a:lstStyle/>
          <a:p>
            <a:pPr marL="0" indent="0" algn="ctr">
              <a:buNone/>
            </a:pPr>
            <a:r>
              <a:rPr lang="en-US" sz="8000" dirty="0"/>
              <a:t>Training</a:t>
            </a:r>
          </a:p>
          <a:p>
            <a:endParaRPr lang="en-US" dirty="0"/>
          </a:p>
        </p:txBody>
      </p:sp>
    </p:spTree>
    <p:extLst>
      <p:ext uri="{BB962C8B-B14F-4D97-AF65-F5344CB8AC3E}">
        <p14:creationId xmlns:p14="http://schemas.microsoft.com/office/powerpoint/2010/main" val="299417682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84150" y="4972654"/>
            <a:ext cx="1371600" cy="1371600"/>
          </a:xfrm>
          <a:prstGeom prst="rect">
            <a:avLst/>
          </a:prstGeom>
        </p:spPr>
      </p:pic>
      <p:sp>
        <p:nvSpPr>
          <p:cNvPr id="123" name="Title 1"/>
          <p:cNvSpPr txBox="1">
            <a:spLocks noGrp="1"/>
          </p:cNvSpPr>
          <p:nvPr>
            <p:ph type="title"/>
          </p:nvPr>
        </p:nvSpPr>
        <p:spPr>
          <a:prstGeom prst="rect">
            <a:avLst/>
          </a:prstGeom>
        </p:spPr>
        <p:txBody>
          <a:bodyPr/>
          <a:lstStyle/>
          <a:p>
            <a:r>
              <a:rPr lang="en-US" dirty="0"/>
              <a:t>A Scout is Reverent</a:t>
            </a:r>
            <a:endParaRPr dirty="0"/>
          </a:p>
        </p:txBody>
      </p:sp>
      <p:sp>
        <p:nvSpPr>
          <p:cNvPr id="124" name="Slide Number Placeholder 6"/>
          <p:cNvSpPr txBox="1">
            <a:spLocks noGrp="1"/>
          </p:cNvSpPr>
          <p:nvPr>
            <p:ph type="sldNum" sz="quarter" idx="2"/>
          </p:nvPr>
        </p:nvSpPr>
        <p:spPr>
          <a:xfrm>
            <a:off x="8924778" y="6569392"/>
            <a:ext cx="174772" cy="2438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a:t>
            </a:fld>
            <a:endParaRPr/>
          </a:p>
        </p:txBody>
      </p:sp>
      <p:pic>
        <p:nvPicPr>
          <p:cNvPr id="3" name="Picture 2"/>
          <p:cNvPicPr>
            <a:picLocks noChangeAspect="1"/>
          </p:cNvPicPr>
          <p:nvPr/>
        </p:nvPicPr>
        <p:blipFill>
          <a:blip r:embed="rId4"/>
          <a:stretch>
            <a:fillRect/>
          </a:stretch>
        </p:blipFill>
        <p:spPr>
          <a:xfrm>
            <a:off x="2408238" y="4972654"/>
            <a:ext cx="1371600" cy="13716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67299" y="1417639"/>
            <a:ext cx="1223319" cy="1828800"/>
          </a:xfrm>
          <a:prstGeom prst="rect">
            <a:avLst/>
          </a:prstGeom>
        </p:spPr>
      </p:pic>
      <p:pic>
        <p:nvPicPr>
          <p:cNvPr id="6" name="Picture 5"/>
          <p:cNvPicPr>
            <a:picLocks noChangeAspect="1"/>
          </p:cNvPicPr>
          <p:nvPr/>
        </p:nvPicPr>
        <p:blipFill>
          <a:blip r:embed="rId6"/>
          <a:stretch>
            <a:fillRect/>
          </a:stretch>
        </p:blipFill>
        <p:spPr>
          <a:xfrm>
            <a:off x="6968014" y="1417639"/>
            <a:ext cx="1875692" cy="1828800"/>
          </a:xfrm>
          <a:prstGeom prst="rect">
            <a:avLst/>
          </a:prstGeom>
        </p:spPr>
      </p:pic>
      <p:pic>
        <p:nvPicPr>
          <p:cNvPr id="8" name="Picture 7"/>
          <p:cNvPicPr>
            <a:picLocks noChangeAspect="1"/>
          </p:cNvPicPr>
          <p:nvPr/>
        </p:nvPicPr>
        <p:blipFill>
          <a:blip r:embed="rId7"/>
          <a:stretch>
            <a:fillRect/>
          </a:stretch>
        </p:blipFill>
        <p:spPr>
          <a:xfrm>
            <a:off x="2408238" y="1417639"/>
            <a:ext cx="1581665" cy="182880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26205" y="3423747"/>
            <a:ext cx="1527395" cy="1371600"/>
          </a:xfrm>
          <a:prstGeom prst="rect">
            <a:avLst/>
          </a:prstGeom>
        </p:spPr>
      </p:pic>
      <p:pic>
        <p:nvPicPr>
          <p:cNvPr id="10" name="Picture 9"/>
          <p:cNvPicPr>
            <a:picLocks noChangeAspect="1"/>
          </p:cNvPicPr>
          <p:nvPr/>
        </p:nvPicPr>
        <p:blipFill>
          <a:blip r:embed="rId9"/>
          <a:stretch>
            <a:fillRect/>
          </a:stretch>
        </p:blipFill>
        <p:spPr>
          <a:xfrm>
            <a:off x="7472106" y="4972654"/>
            <a:ext cx="1371600" cy="1371600"/>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096194" y="4972654"/>
            <a:ext cx="1371600" cy="1371600"/>
          </a:xfrm>
          <a:prstGeom prst="rect">
            <a:avLst/>
          </a:prstGeom>
        </p:spPr>
      </p:pic>
      <p:pic>
        <p:nvPicPr>
          <p:cNvPr id="13" name="Picture 12"/>
          <p:cNvPicPr>
            <a:picLocks noChangeAspect="1"/>
          </p:cNvPicPr>
          <p:nvPr/>
        </p:nvPicPr>
        <p:blipFill>
          <a:blip r:embed="rId11"/>
          <a:stretch>
            <a:fillRect/>
          </a:stretch>
        </p:blipFill>
        <p:spPr>
          <a:xfrm>
            <a:off x="5412740" y="3423747"/>
            <a:ext cx="2560320" cy="1371600"/>
          </a:xfrm>
          <a:prstGeom prst="rect">
            <a:avLst/>
          </a:prstGeom>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EDD45-C09D-8B45-97DF-CB8EFC26C9BE}"/>
              </a:ext>
            </a:extLst>
          </p:cNvPr>
          <p:cNvSpPr>
            <a:spLocks noGrp="1"/>
          </p:cNvSpPr>
          <p:nvPr>
            <p:ph type="title"/>
          </p:nvPr>
        </p:nvSpPr>
        <p:spPr>
          <a:xfrm>
            <a:off x="2218299" y="367422"/>
            <a:ext cx="6503933" cy="680063"/>
          </a:xfrm>
        </p:spPr>
        <p:txBody>
          <a:bodyPr>
            <a:normAutofit/>
          </a:bodyPr>
          <a:lstStyle/>
          <a:p>
            <a:pPr algn="ctr"/>
            <a:r>
              <a:rPr lang="en-US" sz="2800" dirty="0"/>
              <a:t>Online Training @ </a:t>
            </a:r>
            <a:r>
              <a:rPr lang="en-US" sz="2800" dirty="0" err="1"/>
              <a:t>my.scouting.org</a:t>
            </a:r>
            <a:endParaRPr lang="en-US" sz="2800" dirty="0"/>
          </a:p>
        </p:txBody>
      </p:sp>
      <p:graphicFrame>
        <p:nvGraphicFramePr>
          <p:cNvPr id="3" name="Table 2">
            <a:extLst>
              <a:ext uri="{FF2B5EF4-FFF2-40B4-BE49-F238E27FC236}">
                <a16:creationId xmlns:a16="http://schemas.microsoft.com/office/drawing/2014/main" id="{6A04634C-01D6-314E-92D8-EAA96C8AEFB0}"/>
              </a:ext>
            </a:extLst>
          </p:cNvPr>
          <p:cNvGraphicFramePr>
            <a:graphicFrameLocks noGrp="1"/>
          </p:cNvGraphicFramePr>
          <p:nvPr>
            <p:extLst>
              <p:ext uri="{D42A27DB-BD31-4B8C-83A1-F6EECF244321}">
                <p14:modId xmlns:p14="http://schemas.microsoft.com/office/powerpoint/2010/main" val="1960097909"/>
              </p:ext>
            </p:extLst>
          </p:nvPr>
        </p:nvGraphicFramePr>
        <p:xfrm>
          <a:off x="2088108" y="1360484"/>
          <a:ext cx="6912591" cy="3334344"/>
        </p:xfrm>
        <a:graphic>
          <a:graphicData uri="http://schemas.openxmlformats.org/drawingml/2006/table">
            <a:tbl>
              <a:tblPr firstRow="1" bandRow="1">
                <a:tableStyleId>{5C22544A-7EE6-4342-B048-85BDC9FD1C3A}</a:tableStyleId>
              </a:tblPr>
              <a:tblGrid>
                <a:gridCol w="4114215">
                  <a:extLst>
                    <a:ext uri="{9D8B030D-6E8A-4147-A177-3AD203B41FA5}">
                      <a16:colId xmlns:a16="http://schemas.microsoft.com/office/drawing/2014/main" val="2358011506"/>
                    </a:ext>
                  </a:extLst>
                </a:gridCol>
                <a:gridCol w="2798376">
                  <a:extLst>
                    <a:ext uri="{9D8B030D-6E8A-4147-A177-3AD203B41FA5}">
                      <a16:colId xmlns:a16="http://schemas.microsoft.com/office/drawing/2014/main" val="1664484838"/>
                    </a:ext>
                  </a:extLst>
                </a:gridCol>
              </a:tblGrid>
              <a:tr h="555724">
                <a:tc>
                  <a:txBody>
                    <a:bodyPr/>
                    <a:lstStyle/>
                    <a:p>
                      <a:r>
                        <a:rPr lang="en-US" sz="800" dirty="0"/>
                        <a:t>Online Course</a:t>
                      </a:r>
                    </a:p>
                  </a:txBody>
                  <a:tcPr marL="68580" marR="68580" marT="34290" marB="34290"/>
                </a:tc>
                <a:tc>
                  <a:txBody>
                    <a:bodyPr/>
                    <a:lstStyle/>
                    <a:p>
                      <a:r>
                        <a:rPr lang="en-US" sz="800" dirty="0"/>
                        <a:t>Total Time to Complete</a:t>
                      </a:r>
                    </a:p>
                  </a:txBody>
                  <a:tcPr marL="68580" marR="68580" marT="34290" marB="34290"/>
                </a:tc>
                <a:extLst>
                  <a:ext uri="{0D108BD9-81ED-4DB2-BD59-A6C34878D82A}">
                    <a16:rowId xmlns:a16="http://schemas.microsoft.com/office/drawing/2014/main" val="1352948483"/>
                  </a:ext>
                </a:extLst>
              </a:tr>
              <a:tr h="555724">
                <a:tc>
                  <a:txBody>
                    <a:bodyPr/>
                    <a:lstStyle/>
                    <a:p>
                      <a:r>
                        <a:rPr lang="en-US" sz="800" dirty="0"/>
                        <a:t>Youth Protection Training (YPT)</a:t>
                      </a:r>
                    </a:p>
                  </a:txBody>
                  <a:tcPr marL="68580" marR="68580" marT="34290" marB="34290"/>
                </a:tc>
                <a:tc>
                  <a:txBody>
                    <a:bodyPr/>
                    <a:lstStyle/>
                    <a:p>
                      <a:r>
                        <a:rPr lang="en-US" sz="800" dirty="0"/>
                        <a:t>40 minutes</a:t>
                      </a:r>
                    </a:p>
                  </a:txBody>
                  <a:tcPr marL="68580" marR="68580" marT="34290" marB="34290"/>
                </a:tc>
                <a:extLst>
                  <a:ext uri="{0D108BD9-81ED-4DB2-BD59-A6C34878D82A}">
                    <a16:rowId xmlns:a16="http://schemas.microsoft.com/office/drawing/2014/main" val="1687478866"/>
                  </a:ext>
                </a:extLst>
              </a:tr>
              <a:tr h="555724">
                <a:tc>
                  <a:txBody>
                    <a:bodyPr/>
                    <a:lstStyle/>
                    <a:p>
                      <a:r>
                        <a:rPr lang="en-US" sz="800" dirty="0"/>
                        <a:t>Charter Organization Representative </a:t>
                      </a:r>
                    </a:p>
                  </a:txBody>
                  <a:tcPr marL="68580" marR="68580" marT="34290" marB="34290"/>
                </a:tc>
                <a:tc>
                  <a:txBody>
                    <a:bodyPr/>
                    <a:lstStyle/>
                    <a:p>
                      <a:r>
                        <a:rPr lang="en-US" sz="800" dirty="0"/>
                        <a:t>50 minutes</a:t>
                      </a:r>
                    </a:p>
                  </a:txBody>
                  <a:tcPr marL="68580" marR="68580" marT="34290" marB="34290"/>
                </a:tc>
                <a:extLst>
                  <a:ext uri="{0D108BD9-81ED-4DB2-BD59-A6C34878D82A}">
                    <a16:rowId xmlns:a16="http://schemas.microsoft.com/office/drawing/2014/main" val="1146456306"/>
                  </a:ext>
                </a:extLst>
              </a:tr>
              <a:tr h="555724">
                <a:tc>
                  <a:txBody>
                    <a:bodyPr/>
                    <a:lstStyle/>
                    <a:p>
                      <a:r>
                        <a:rPr lang="en-US" sz="800" dirty="0"/>
                        <a:t>Committee Chair</a:t>
                      </a:r>
                    </a:p>
                  </a:txBody>
                  <a:tcPr marL="68580" marR="68580" marT="34290" marB="34290"/>
                </a:tc>
                <a:tc>
                  <a:txBody>
                    <a:bodyPr/>
                    <a:lstStyle/>
                    <a:p>
                      <a:r>
                        <a:rPr lang="en-US" sz="800" dirty="0"/>
                        <a:t>2 hours</a:t>
                      </a:r>
                    </a:p>
                  </a:txBody>
                  <a:tcPr marL="68580" marR="68580" marT="34290" marB="34290"/>
                </a:tc>
                <a:extLst>
                  <a:ext uri="{0D108BD9-81ED-4DB2-BD59-A6C34878D82A}">
                    <a16:rowId xmlns:a16="http://schemas.microsoft.com/office/drawing/2014/main" val="2740917232"/>
                  </a:ext>
                </a:extLst>
              </a:tr>
              <a:tr h="555724">
                <a:tc>
                  <a:txBody>
                    <a:bodyPr/>
                    <a:lstStyle/>
                    <a:p>
                      <a:r>
                        <a:rPr lang="en-US" sz="800" dirty="0"/>
                        <a:t>Cubmaster / Den Leader </a:t>
                      </a:r>
                    </a:p>
                  </a:txBody>
                  <a:tcPr marL="68580" marR="68580" marT="34290" marB="34290"/>
                </a:tc>
                <a:tc>
                  <a:txBody>
                    <a:bodyPr/>
                    <a:lstStyle/>
                    <a:p>
                      <a:r>
                        <a:rPr lang="en-US" sz="800" dirty="0"/>
                        <a:t>2 hours</a:t>
                      </a:r>
                    </a:p>
                  </a:txBody>
                  <a:tcPr marL="68580" marR="68580" marT="34290" marB="34290"/>
                </a:tc>
                <a:extLst>
                  <a:ext uri="{0D108BD9-81ED-4DB2-BD59-A6C34878D82A}">
                    <a16:rowId xmlns:a16="http://schemas.microsoft.com/office/drawing/2014/main" val="3560394821"/>
                  </a:ext>
                </a:extLst>
              </a:tr>
              <a:tr h="555724">
                <a:tc>
                  <a:txBody>
                    <a:bodyPr/>
                    <a:lstStyle/>
                    <a:p>
                      <a:r>
                        <a:rPr lang="en-US" sz="800" dirty="0"/>
                        <a:t>Scoutmaster / ASM / Crew Advisor</a:t>
                      </a:r>
                    </a:p>
                  </a:txBody>
                  <a:tcPr marL="68580" marR="68580" marT="34290" marB="34290"/>
                </a:tc>
                <a:tc>
                  <a:txBody>
                    <a:bodyPr/>
                    <a:lstStyle/>
                    <a:p>
                      <a:r>
                        <a:rPr lang="en-US" sz="800" dirty="0"/>
                        <a:t>3 hours</a:t>
                      </a:r>
                    </a:p>
                  </a:txBody>
                  <a:tcPr marL="68580" marR="68580" marT="34290" marB="34290"/>
                </a:tc>
                <a:extLst>
                  <a:ext uri="{0D108BD9-81ED-4DB2-BD59-A6C34878D82A}">
                    <a16:rowId xmlns:a16="http://schemas.microsoft.com/office/drawing/2014/main" val="1685721967"/>
                  </a:ext>
                </a:extLst>
              </a:tr>
            </a:tbl>
          </a:graphicData>
        </a:graphic>
      </p:graphicFrame>
      <p:sp>
        <p:nvSpPr>
          <p:cNvPr id="4" name="TextBox 3">
            <a:extLst>
              <a:ext uri="{FF2B5EF4-FFF2-40B4-BE49-F238E27FC236}">
                <a16:creationId xmlns:a16="http://schemas.microsoft.com/office/drawing/2014/main" id="{CF953F1B-54EA-E94F-843F-232D1090C6D8}"/>
              </a:ext>
            </a:extLst>
          </p:cNvPr>
          <p:cNvSpPr txBox="1"/>
          <p:nvPr/>
        </p:nvSpPr>
        <p:spPr>
          <a:xfrm>
            <a:off x="3756832" y="987062"/>
            <a:ext cx="3168869" cy="323165"/>
          </a:xfrm>
          <a:prstGeom prst="rect">
            <a:avLst/>
          </a:prstGeom>
          <a:noFill/>
        </p:spPr>
        <p:txBody>
          <a:bodyPr wrap="square" rtlCol="0">
            <a:spAutoFit/>
          </a:bodyPr>
          <a:lstStyle/>
          <a:p>
            <a:r>
              <a:rPr lang="en-US" sz="1500" dirty="0">
                <a:hlinkClick r:id="rId2"/>
              </a:rPr>
              <a:t>View Position Training Course Listing</a:t>
            </a:r>
            <a:endParaRPr lang="en-US" sz="1500" dirty="0"/>
          </a:p>
        </p:txBody>
      </p:sp>
      <p:sp>
        <p:nvSpPr>
          <p:cNvPr id="5" name="TextBox 4">
            <a:extLst>
              <a:ext uri="{FF2B5EF4-FFF2-40B4-BE49-F238E27FC236}">
                <a16:creationId xmlns:a16="http://schemas.microsoft.com/office/drawing/2014/main" id="{86054CA3-9FF5-834B-BF43-8F99DFBF4F3A}"/>
              </a:ext>
            </a:extLst>
          </p:cNvPr>
          <p:cNvSpPr txBox="1"/>
          <p:nvPr/>
        </p:nvSpPr>
        <p:spPr>
          <a:xfrm>
            <a:off x="320271" y="4955956"/>
            <a:ext cx="2798383" cy="1276945"/>
          </a:xfrm>
          <a:prstGeom prst="round2Diag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500" b="1" dirty="0"/>
              <a:t>Benefits of Training</a:t>
            </a:r>
          </a:p>
          <a:p>
            <a:pPr marL="214313" indent="-214313">
              <a:buFont typeface="Arial" panose="020B0604020202020204" pitchFamily="34" charset="0"/>
              <a:buChar char="•"/>
            </a:pPr>
            <a:r>
              <a:rPr lang="en-US" sz="1350" dirty="0"/>
              <a:t>Better Program</a:t>
            </a:r>
          </a:p>
          <a:p>
            <a:pPr marL="214313" indent="-214313">
              <a:buFont typeface="Arial" panose="020B0604020202020204" pitchFamily="34" charset="0"/>
              <a:buChar char="•"/>
            </a:pPr>
            <a:r>
              <a:rPr lang="en-US" sz="1350" dirty="0"/>
              <a:t>Increase Unit Membership</a:t>
            </a:r>
          </a:p>
          <a:p>
            <a:pPr marL="214313" indent="-214313">
              <a:buFont typeface="Arial" panose="020B0604020202020204" pitchFamily="34" charset="0"/>
              <a:buChar char="•"/>
            </a:pPr>
            <a:r>
              <a:rPr lang="en-US" sz="1350" dirty="0"/>
              <a:t>Save time &amp; less work</a:t>
            </a:r>
          </a:p>
          <a:p>
            <a:endParaRPr lang="en-US" sz="1350" dirty="0"/>
          </a:p>
        </p:txBody>
      </p:sp>
      <p:sp>
        <p:nvSpPr>
          <p:cNvPr id="6" name="TextBox 5">
            <a:extLst>
              <a:ext uri="{FF2B5EF4-FFF2-40B4-BE49-F238E27FC236}">
                <a16:creationId xmlns:a16="http://schemas.microsoft.com/office/drawing/2014/main" id="{8EDF54FA-A603-A94D-985E-2283C0792A6F}"/>
              </a:ext>
            </a:extLst>
          </p:cNvPr>
          <p:cNvSpPr txBox="1"/>
          <p:nvPr/>
        </p:nvSpPr>
        <p:spPr>
          <a:xfrm>
            <a:off x="3853021" y="4841032"/>
            <a:ext cx="4808483" cy="1506795"/>
          </a:xfrm>
          <a:prstGeom prst="round2Diag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500" b="1" dirty="0"/>
              <a:t>The 1-2-3 Unit Training Goal</a:t>
            </a:r>
          </a:p>
          <a:p>
            <a:pPr marL="257175" indent="-257175">
              <a:buFont typeface="+mj-lt"/>
              <a:buAutoNum type="arabicPeriod"/>
            </a:pPr>
            <a:r>
              <a:rPr lang="en-US" sz="1350" dirty="0"/>
              <a:t>Top 3 leadership positions fully trained (unit leader, CC, COR)</a:t>
            </a:r>
          </a:p>
          <a:p>
            <a:pPr marL="257175" indent="-257175">
              <a:buFont typeface="+mj-lt"/>
              <a:buAutoNum type="arabicPeriod"/>
            </a:pPr>
            <a:r>
              <a:rPr lang="en-US" sz="1350" dirty="0"/>
              <a:t>All leaders with a youth contact role fully trained</a:t>
            </a:r>
          </a:p>
          <a:p>
            <a:pPr marL="257175" indent="-257175">
              <a:buFont typeface="+mj-lt"/>
              <a:buAutoNum type="arabicPeriod"/>
            </a:pPr>
            <a:r>
              <a:rPr lang="en-US" sz="1350" dirty="0"/>
              <a:t>All registered leaders fully trained</a:t>
            </a:r>
          </a:p>
          <a:p>
            <a:endParaRPr lang="en-US" sz="1350" dirty="0"/>
          </a:p>
        </p:txBody>
      </p:sp>
    </p:spTree>
    <p:extLst>
      <p:ext uri="{BB962C8B-B14F-4D97-AF65-F5344CB8AC3E}">
        <p14:creationId xmlns:p14="http://schemas.microsoft.com/office/powerpoint/2010/main" val="17904449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6782" y="291740"/>
            <a:ext cx="2661473" cy="1143001"/>
          </a:xfrm>
        </p:spPr>
        <p:txBody>
          <a:bodyPr/>
          <a:lstStyle/>
          <a:p>
            <a:endParaRPr lang="en-US" dirty="0"/>
          </a:p>
        </p:txBody>
      </p:sp>
      <p:sp>
        <p:nvSpPr>
          <p:cNvPr id="9" name="Text Placeholder 2"/>
          <p:cNvSpPr>
            <a:spLocks noGrp="1"/>
          </p:cNvSpPr>
          <p:nvPr>
            <p:ph type="body" idx="1"/>
          </p:nvPr>
        </p:nvSpPr>
        <p:spPr>
          <a:xfrm>
            <a:off x="2408238" y="1600200"/>
            <a:ext cx="6278563" cy="4525963"/>
          </a:xfrm>
        </p:spPr>
        <p:txBody>
          <a:bodyPr>
            <a:normAutofit/>
          </a:bodyPr>
          <a:lstStyle/>
          <a:p>
            <a:pPr marL="0" indent="0" algn="ctr">
              <a:buNone/>
            </a:pPr>
            <a:r>
              <a:rPr lang="en-US" sz="8000" dirty="0"/>
              <a:t>Membership</a:t>
            </a:r>
          </a:p>
          <a:p>
            <a:endParaRPr lang="en-US" dirty="0"/>
          </a:p>
        </p:txBody>
      </p:sp>
    </p:spTree>
    <p:extLst>
      <p:ext uri="{BB962C8B-B14F-4D97-AF65-F5344CB8AC3E}">
        <p14:creationId xmlns:p14="http://schemas.microsoft.com/office/powerpoint/2010/main" val="346497829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F10DB-D73A-4742-92FE-21F37AE96DA0}"/>
              </a:ext>
            </a:extLst>
          </p:cNvPr>
          <p:cNvSpPr>
            <a:spLocks noGrp="1"/>
          </p:cNvSpPr>
          <p:nvPr>
            <p:ph type="ctrTitle"/>
          </p:nvPr>
        </p:nvSpPr>
        <p:spPr>
          <a:xfrm>
            <a:off x="1987062" y="418807"/>
            <a:ext cx="6858000" cy="1022333"/>
          </a:xfrm>
        </p:spPr>
        <p:txBody>
          <a:bodyPr>
            <a:normAutofit/>
          </a:bodyPr>
          <a:lstStyle/>
          <a:p>
            <a:r>
              <a:rPr lang="en-US" sz="3600" dirty="0"/>
              <a:t>Membership</a:t>
            </a:r>
          </a:p>
        </p:txBody>
      </p:sp>
      <p:sp>
        <p:nvSpPr>
          <p:cNvPr id="3" name="Subtitle 2">
            <a:extLst>
              <a:ext uri="{FF2B5EF4-FFF2-40B4-BE49-F238E27FC236}">
                <a16:creationId xmlns:a16="http://schemas.microsoft.com/office/drawing/2014/main" id="{6516FC3C-A392-EE4C-A0D1-6B3A2DC97A9D}"/>
              </a:ext>
            </a:extLst>
          </p:cNvPr>
          <p:cNvSpPr>
            <a:spLocks noGrp="1"/>
          </p:cNvSpPr>
          <p:nvPr>
            <p:ph type="subTitle" idx="1"/>
          </p:nvPr>
        </p:nvSpPr>
        <p:spPr>
          <a:xfrm>
            <a:off x="1846385" y="2270703"/>
            <a:ext cx="6858000" cy="772198"/>
          </a:xfrm>
        </p:spPr>
        <p:txBody>
          <a:bodyPr>
            <a:normAutofit lnSpcReduction="10000"/>
          </a:bodyPr>
          <a:lstStyle/>
          <a:p>
            <a:r>
              <a:rPr lang="en-US" sz="2100" dirty="0"/>
              <a:t>2020 Spring Recruitment Campaign</a:t>
            </a:r>
          </a:p>
          <a:p>
            <a:r>
              <a:rPr lang="en-US" sz="2100" dirty="0"/>
              <a:t>June 30</a:t>
            </a:r>
            <a:r>
              <a:rPr lang="en-US" sz="2100" baseline="30000" dirty="0"/>
              <a:t>th</a:t>
            </a:r>
            <a:r>
              <a:rPr lang="en-US" sz="2100" dirty="0"/>
              <a:t>, 2020</a:t>
            </a:r>
          </a:p>
        </p:txBody>
      </p:sp>
    </p:spTree>
    <p:extLst>
      <p:ext uri="{BB962C8B-B14F-4D97-AF65-F5344CB8AC3E}">
        <p14:creationId xmlns:p14="http://schemas.microsoft.com/office/powerpoint/2010/main" val="2857208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F10DB-D73A-4742-92FE-21F37AE96DA0}"/>
              </a:ext>
            </a:extLst>
          </p:cNvPr>
          <p:cNvSpPr>
            <a:spLocks noGrp="1"/>
          </p:cNvSpPr>
          <p:nvPr>
            <p:ph type="ctrTitle"/>
          </p:nvPr>
        </p:nvSpPr>
        <p:spPr>
          <a:xfrm>
            <a:off x="1804916" y="700004"/>
            <a:ext cx="6858000" cy="1022333"/>
          </a:xfrm>
        </p:spPr>
        <p:txBody>
          <a:bodyPr>
            <a:normAutofit fontScale="90000"/>
          </a:bodyPr>
          <a:lstStyle/>
          <a:p>
            <a:r>
              <a:rPr lang="en-US" sz="3600" dirty="0"/>
              <a:t>Narragansett Council May Roundtable</a:t>
            </a:r>
          </a:p>
        </p:txBody>
      </p:sp>
      <p:sp>
        <p:nvSpPr>
          <p:cNvPr id="3" name="Subtitle 2">
            <a:extLst>
              <a:ext uri="{FF2B5EF4-FFF2-40B4-BE49-F238E27FC236}">
                <a16:creationId xmlns:a16="http://schemas.microsoft.com/office/drawing/2014/main" id="{6516FC3C-A392-EE4C-A0D1-6B3A2DC97A9D}"/>
              </a:ext>
            </a:extLst>
          </p:cNvPr>
          <p:cNvSpPr>
            <a:spLocks noGrp="1"/>
          </p:cNvSpPr>
          <p:nvPr>
            <p:ph type="subTitle" idx="1"/>
          </p:nvPr>
        </p:nvSpPr>
        <p:spPr>
          <a:xfrm>
            <a:off x="1702559" y="2663827"/>
            <a:ext cx="6858000" cy="772198"/>
          </a:xfrm>
        </p:spPr>
        <p:txBody>
          <a:bodyPr>
            <a:normAutofit lnSpcReduction="10000"/>
          </a:bodyPr>
          <a:lstStyle/>
          <a:p>
            <a:r>
              <a:rPr lang="en-US" sz="2100" dirty="0"/>
              <a:t>Virtual Scouting Recruitment</a:t>
            </a:r>
          </a:p>
          <a:p>
            <a:r>
              <a:rPr lang="en-US" sz="2100" dirty="0"/>
              <a:t>June 30</a:t>
            </a:r>
            <a:r>
              <a:rPr lang="en-US" sz="2100" baseline="30000" dirty="0"/>
              <a:t>th</a:t>
            </a:r>
            <a:r>
              <a:rPr lang="en-US" sz="2100" dirty="0"/>
              <a:t>, 2020</a:t>
            </a:r>
          </a:p>
        </p:txBody>
      </p:sp>
    </p:spTree>
    <p:extLst>
      <p:ext uri="{BB962C8B-B14F-4D97-AF65-F5344CB8AC3E}">
        <p14:creationId xmlns:p14="http://schemas.microsoft.com/office/powerpoint/2010/main" val="38253585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587385A9-CB67-1F4A-8B95-CD71E1FF5082}"/>
              </a:ext>
            </a:extLst>
          </p:cNvPr>
          <p:cNvGraphicFramePr>
            <a:graphicFrameLocks noChangeAspect="1"/>
          </p:cNvGraphicFramePr>
          <p:nvPr>
            <p:extLst>
              <p:ext uri="{D42A27DB-BD31-4B8C-83A1-F6EECF244321}">
                <p14:modId xmlns:p14="http://schemas.microsoft.com/office/powerpoint/2010/main" val="3782687097"/>
              </p:ext>
            </p:extLst>
          </p:nvPr>
        </p:nvGraphicFramePr>
        <p:xfrm>
          <a:off x="3253996" y="154658"/>
          <a:ext cx="4579820" cy="6224979"/>
        </p:xfrm>
        <a:graphic>
          <a:graphicData uri="http://schemas.openxmlformats.org/presentationml/2006/ole">
            <mc:AlternateContent xmlns:mc="http://schemas.openxmlformats.org/markup-compatibility/2006">
              <mc:Choice xmlns:v="urn:schemas-microsoft-com:vml" Requires="v">
                <p:oleObj spid="_x0000_s2054" name="Document" r:id="rId3" imgW="6858000" imgH="9321800" progId="Word.Document.12">
                  <p:embed/>
                </p:oleObj>
              </mc:Choice>
              <mc:Fallback>
                <p:oleObj name="Document" r:id="rId3" imgW="6858000" imgH="9321800" progId="Word.Document.12">
                  <p:embed/>
                  <p:pic>
                    <p:nvPicPr>
                      <p:cNvPr id="4" name="Object 3">
                        <a:extLst>
                          <a:ext uri="{FF2B5EF4-FFF2-40B4-BE49-F238E27FC236}">
                            <a16:creationId xmlns:a16="http://schemas.microsoft.com/office/drawing/2014/main" id="{587385A9-CB67-1F4A-8B95-CD71E1FF5082}"/>
                          </a:ext>
                        </a:extLst>
                      </p:cNvPr>
                      <p:cNvPicPr/>
                      <p:nvPr/>
                    </p:nvPicPr>
                    <p:blipFill>
                      <a:blip r:embed="rId4"/>
                      <a:stretch>
                        <a:fillRect/>
                      </a:stretch>
                    </p:blipFill>
                    <p:spPr>
                      <a:xfrm>
                        <a:off x="3253996" y="154658"/>
                        <a:ext cx="4579820" cy="6224979"/>
                      </a:xfrm>
                      <a:prstGeom prst="rect">
                        <a:avLst/>
                      </a:prstGeom>
                    </p:spPr>
                  </p:pic>
                </p:oleObj>
              </mc:Fallback>
            </mc:AlternateContent>
          </a:graphicData>
        </a:graphic>
      </p:graphicFrame>
    </p:spTree>
    <p:extLst>
      <p:ext uri="{BB962C8B-B14F-4D97-AF65-F5344CB8AC3E}">
        <p14:creationId xmlns:p14="http://schemas.microsoft.com/office/powerpoint/2010/main" val="327405662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56215-33B3-6147-9D01-1FEA3E17D1E3}"/>
              </a:ext>
            </a:extLst>
          </p:cNvPr>
          <p:cNvSpPr>
            <a:spLocks noGrp="1"/>
          </p:cNvSpPr>
          <p:nvPr>
            <p:ph type="title"/>
          </p:nvPr>
        </p:nvSpPr>
        <p:spPr/>
        <p:txBody>
          <a:bodyPr/>
          <a:lstStyle/>
          <a:p>
            <a:r>
              <a:rPr lang="en-US" b="1" dirty="0"/>
              <a:t>Narragansett Council May Roundtable</a:t>
            </a:r>
            <a:endParaRPr lang="en-US" dirty="0"/>
          </a:p>
        </p:txBody>
      </p:sp>
      <p:sp>
        <p:nvSpPr>
          <p:cNvPr id="3" name="Content Placeholder 2">
            <a:extLst>
              <a:ext uri="{FF2B5EF4-FFF2-40B4-BE49-F238E27FC236}">
                <a16:creationId xmlns:a16="http://schemas.microsoft.com/office/drawing/2014/main" id="{4928676D-A85D-6046-9075-B0DE34942800}"/>
              </a:ext>
            </a:extLst>
          </p:cNvPr>
          <p:cNvSpPr>
            <a:spLocks noGrp="1"/>
          </p:cNvSpPr>
          <p:nvPr>
            <p:ph idx="1"/>
          </p:nvPr>
        </p:nvSpPr>
        <p:spPr/>
        <p:txBody>
          <a:bodyPr/>
          <a:lstStyle/>
          <a:p>
            <a:r>
              <a:rPr lang="en-US" dirty="0"/>
              <a:t>BOOM </a:t>
            </a:r>
            <a:r>
              <a:rPr lang="en-US" i="1" dirty="0"/>
              <a:t>virtual</a:t>
            </a:r>
            <a:r>
              <a:rPr lang="en-US" dirty="0"/>
              <a:t> Event</a:t>
            </a:r>
          </a:p>
          <a:p>
            <a:r>
              <a:rPr lang="en-US" dirty="0"/>
              <a:t>June 10</a:t>
            </a:r>
            <a:r>
              <a:rPr lang="en-US" baseline="30000" dirty="0"/>
              <a:t>th</a:t>
            </a:r>
            <a:endParaRPr lang="en-US" dirty="0"/>
          </a:p>
        </p:txBody>
      </p:sp>
    </p:spTree>
    <p:extLst>
      <p:ext uri="{BB962C8B-B14F-4D97-AF65-F5344CB8AC3E}">
        <p14:creationId xmlns:p14="http://schemas.microsoft.com/office/powerpoint/2010/main" val="414938011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4636C-8B74-9544-817F-D5E25F0899B7}"/>
              </a:ext>
            </a:extLst>
          </p:cNvPr>
          <p:cNvSpPr>
            <a:spLocks noGrp="1"/>
          </p:cNvSpPr>
          <p:nvPr>
            <p:ph type="title"/>
          </p:nvPr>
        </p:nvSpPr>
        <p:spPr/>
        <p:txBody>
          <a:bodyPr/>
          <a:lstStyle/>
          <a:p>
            <a:r>
              <a:rPr lang="en-US" b="1" dirty="0"/>
              <a:t>Narragansett Council May Roundtable</a:t>
            </a:r>
            <a:endParaRPr lang="en-US" dirty="0"/>
          </a:p>
        </p:txBody>
      </p:sp>
      <p:sp>
        <p:nvSpPr>
          <p:cNvPr id="3" name="Content Placeholder 2">
            <a:extLst>
              <a:ext uri="{FF2B5EF4-FFF2-40B4-BE49-F238E27FC236}">
                <a16:creationId xmlns:a16="http://schemas.microsoft.com/office/drawing/2014/main" id="{792325F9-9C5C-0C40-B7AF-21212EBC1635}"/>
              </a:ext>
            </a:extLst>
          </p:cNvPr>
          <p:cNvSpPr>
            <a:spLocks noGrp="1"/>
          </p:cNvSpPr>
          <p:nvPr>
            <p:ph idx="1"/>
          </p:nvPr>
        </p:nvSpPr>
        <p:spPr/>
        <p:txBody>
          <a:bodyPr>
            <a:normAutofit/>
          </a:bodyPr>
          <a:lstStyle/>
          <a:p>
            <a:r>
              <a:rPr lang="en-US" sz="2700" dirty="0"/>
              <a:t>How are you assisting your Scouts and your adult leaders to keep Scouting within their virtual communities?</a:t>
            </a:r>
          </a:p>
        </p:txBody>
      </p:sp>
    </p:spTree>
    <p:extLst>
      <p:ext uri="{BB962C8B-B14F-4D97-AF65-F5344CB8AC3E}">
        <p14:creationId xmlns:p14="http://schemas.microsoft.com/office/powerpoint/2010/main" val="84230922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noAutofit/>
          </a:bodyPr>
          <a:lstStyle/>
          <a:p>
            <a:pPr marL="0" indent="0" algn="ctr">
              <a:buNone/>
            </a:pPr>
            <a:r>
              <a:rPr lang="en-US" sz="30000" dirty="0"/>
              <a:t>?</a:t>
            </a:r>
          </a:p>
        </p:txBody>
      </p:sp>
    </p:spTree>
    <p:extLst>
      <p:ext uri="{BB962C8B-B14F-4D97-AF65-F5344CB8AC3E}">
        <p14:creationId xmlns:p14="http://schemas.microsoft.com/office/powerpoint/2010/main" val="294580333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Content Placeholder 2"/>
          <p:cNvSpPr txBox="1">
            <a:spLocks noGrp="1"/>
          </p:cNvSpPr>
          <p:nvPr>
            <p:ph type="body" sz="half" idx="1"/>
          </p:nvPr>
        </p:nvSpPr>
        <p:spPr>
          <a:xfrm>
            <a:off x="2408238" y="1600200"/>
            <a:ext cx="6278563" cy="3526399"/>
          </a:xfrm>
          <a:prstGeom prst="rect">
            <a:avLst/>
          </a:prstGeom>
        </p:spPr>
        <p:txBody>
          <a:bodyPr anchor="ctr">
            <a:normAutofit/>
          </a:bodyPr>
          <a:lstStyle>
            <a:lvl1pPr marL="0" indent="0" algn="ctr">
              <a:spcBef>
                <a:spcPts val="800"/>
              </a:spcBef>
              <a:buSzTx/>
              <a:buNone/>
              <a:defRPr sz="3600">
                <a:solidFill>
                  <a:srgbClr val="CF0031"/>
                </a:solidFill>
                <a:latin typeface="Trebuchet MS"/>
                <a:ea typeface="Trebuchet MS"/>
                <a:cs typeface="Trebuchet MS"/>
                <a:sym typeface="Trebuchet MS"/>
              </a:defRPr>
            </a:lvl1pPr>
          </a:lstStyle>
          <a:p>
            <a:r>
              <a:rPr sz="4000" dirty="0"/>
              <a:t>Commissioner’s Minute</a:t>
            </a:r>
          </a:p>
        </p:txBody>
      </p:sp>
      <p:sp>
        <p:nvSpPr>
          <p:cNvPr id="189" name="Slide Number Placeholder 4"/>
          <p:cNvSpPr txBox="1">
            <a:spLocks noGrp="1"/>
          </p:cNvSpPr>
          <p:nvPr>
            <p:ph type="sldNum" sz="quarter" idx="2"/>
          </p:nvPr>
        </p:nvSpPr>
        <p:spPr>
          <a:xfrm>
            <a:off x="8854147" y="6569392"/>
            <a:ext cx="245404" cy="2438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38</a:t>
            </a:fld>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Title 1"/>
          <p:cNvSpPr txBox="1">
            <a:spLocks noGrp="1"/>
          </p:cNvSpPr>
          <p:nvPr>
            <p:ph type="title"/>
          </p:nvPr>
        </p:nvSpPr>
        <p:spPr>
          <a:xfrm>
            <a:off x="2408176" y="2373871"/>
            <a:ext cx="6278625" cy="2110259"/>
          </a:xfrm>
          <a:prstGeom prst="rect">
            <a:avLst/>
          </a:prstGeom>
        </p:spPr>
        <p:txBody>
          <a:bodyPr/>
          <a:lstStyle/>
          <a:p>
            <a:r>
              <a:rPr dirty="0">
                <a:latin typeface="Trebuchet MS"/>
                <a:cs typeface="Trebuchet MS"/>
              </a:rPr>
              <a:t>Thank You...</a:t>
            </a:r>
          </a:p>
        </p:txBody>
      </p:sp>
      <p:sp>
        <p:nvSpPr>
          <p:cNvPr id="194" name="Slide Number Placeholder 4"/>
          <p:cNvSpPr txBox="1">
            <a:spLocks noGrp="1"/>
          </p:cNvSpPr>
          <p:nvPr>
            <p:ph type="sldNum" sz="quarter" idx="2"/>
          </p:nvPr>
        </p:nvSpPr>
        <p:spPr>
          <a:xfrm>
            <a:off x="8854147" y="6490017"/>
            <a:ext cx="245404" cy="2438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39</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itle 8"/>
          <p:cNvSpPr txBox="1">
            <a:spLocks noGrp="1"/>
          </p:cNvSpPr>
          <p:nvPr>
            <p:ph type="title"/>
          </p:nvPr>
        </p:nvSpPr>
        <p:spPr>
          <a:prstGeom prst="rect">
            <a:avLst/>
          </a:prstGeom>
        </p:spPr>
        <p:txBody>
          <a:bodyPr/>
          <a:lstStyle>
            <a:lvl1pPr>
              <a:defRPr sz="4000">
                <a:latin typeface="Trebuchet MS"/>
                <a:ea typeface="Trebuchet MS"/>
                <a:cs typeface="Trebuchet MS"/>
                <a:sym typeface="Trebuchet MS"/>
              </a:defRPr>
            </a:lvl1pPr>
          </a:lstStyle>
          <a:p>
            <a:r>
              <a:rPr dirty="0"/>
              <a:t>Opening Ceremony</a:t>
            </a:r>
          </a:p>
        </p:txBody>
      </p:sp>
      <p:sp>
        <p:nvSpPr>
          <p:cNvPr id="130" name="Slide Number Placeholder 5"/>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a:t>
            </a:fld>
            <a:endParaRPr/>
          </a:p>
        </p:txBody>
      </p:sp>
      <p:pic>
        <p:nvPicPr>
          <p:cNvPr id="3" name="Picture 2"/>
          <p:cNvPicPr>
            <a:picLocks noChangeAspect="1"/>
          </p:cNvPicPr>
          <p:nvPr/>
        </p:nvPicPr>
        <p:blipFill>
          <a:blip r:embed="rId3"/>
          <a:stretch>
            <a:fillRect/>
          </a:stretch>
        </p:blipFill>
        <p:spPr>
          <a:xfrm>
            <a:off x="2408238" y="1829354"/>
            <a:ext cx="5590804" cy="3720426"/>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itle 8"/>
          <p:cNvSpPr txBox="1">
            <a:spLocks noGrp="1"/>
          </p:cNvSpPr>
          <p:nvPr>
            <p:ph type="title"/>
          </p:nvPr>
        </p:nvSpPr>
        <p:spPr>
          <a:prstGeom prst="rect">
            <a:avLst/>
          </a:prstGeom>
        </p:spPr>
        <p:txBody>
          <a:bodyPr/>
          <a:lstStyle>
            <a:lvl1pPr>
              <a:defRPr sz="4000">
                <a:latin typeface="Trebuchet MS"/>
                <a:ea typeface="Trebuchet MS"/>
                <a:cs typeface="Trebuchet MS"/>
                <a:sym typeface="Trebuchet MS"/>
              </a:defRPr>
            </a:lvl1pPr>
          </a:lstStyle>
          <a:p>
            <a:r>
              <a:rPr dirty="0"/>
              <a:t>Opening Ceremony</a:t>
            </a:r>
          </a:p>
        </p:txBody>
      </p:sp>
      <p:sp>
        <p:nvSpPr>
          <p:cNvPr id="130" name="Slide Number Placeholder 5"/>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a:t>
            </a:fld>
            <a:endParaRPr/>
          </a:p>
        </p:txBody>
      </p:sp>
      <p:pic>
        <p:nvPicPr>
          <p:cNvPr id="2" name="America the Beautiful ">
            <a:hlinkClick r:id="" action="ppaction://media"/>
            <a:extLst>
              <a:ext uri="{FF2B5EF4-FFF2-40B4-BE49-F238E27FC236}">
                <a16:creationId xmlns:a16="http://schemas.microsoft.com/office/drawing/2014/main" id="{A409C8FD-5797-481E-91C3-28960F329FB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61419" y="1830506"/>
            <a:ext cx="6096000" cy="3429000"/>
          </a:xfrm>
          <a:prstGeom prst="rect">
            <a:avLst/>
          </a:prstGeom>
        </p:spPr>
      </p:pic>
    </p:spTree>
    <p:extLst>
      <p:ext uri="{BB962C8B-B14F-4D97-AF65-F5344CB8AC3E}">
        <p14:creationId xmlns:p14="http://schemas.microsoft.com/office/powerpoint/2010/main" val="7497573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lide Number Placeholder 5"/>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a:t>
            </a:fld>
            <a:endParaRPr/>
          </a:p>
        </p:txBody>
      </p:sp>
      <p:pic>
        <p:nvPicPr>
          <p:cNvPr id="3" name="Opening. ">
            <a:hlinkClick r:id="" action="ppaction://media"/>
            <a:extLst>
              <a:ext uri="{FF2B5EF4-FFF2-40B4-BE49-F238E27FC236}">
                <a16:creationId xmlns:a16="http://schemas.microsoft.com/office/drawing/2014/main" id="{783CD286-2F9A-4CA4-BF9F-1EF2869ACC7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58486" y="100083"/>
            <a:ext cx="3505200" cy="6248400"/>
          </a:xfrm>
          <a:prstGeom prst="rect">
            <a:avLst/>
          </a:prstGeom>
        </p:spPr>
      </p:pic>
    </p:spTree>
    <p:extLst>
      <p:ext uri="{BB962C8B-B14F-4D97-AF65-F5344CB8AC3E}">
        <p14:creationId xmlns:p14="http://schemas.microsoft.com/office/powerpoint/2010/main" val="18914435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4041" y="2108951"/>
            <a:ext cx="4923212" cy="1143001"/>
          </a:xfrm>
        </p:spPr>
        <p:txBody>
          <a:bodyPr>
            <a:noAutofit/>
          </a:bodyPr>
          <a:lstStyle/>
          <a:p>
            <a:r>
              <a:rPr lang="en-US" sz="4800" dirty="0">
                <a:latin typeface="Trebuchet MS"/>
                <a:cs typeface="Trebuchet MS"/>
              </a:rPr>
              <a:t>Scout Executive</a:t>
            </a:r>
            <a:br>
              <a:rPr lang="en-US" sz="4800" dirty="0">
                <a:latin typeface="Trebuchet MS"/>
                <a:cs typeface="Trebuchet MS"/>
              </a:rPr>
            </a:br>
            <a:br>
              <a:rPr lang="en-US" sz="4800" dirty="0">
                <a:latin typeface="Trebuchet MS"/>
                <a:cs typeface="Trebuchet MS"/>
              </a:rPr>
            </a:br>
            <a:r>
              <a:rPr lang="en-US" sz="4800" dirty="0">
                <a:latin typeface="Trebuchet MS"/>
                <a:cs typeface="Trebuchet MS"/>
              </a:rPr>
              <a:t>Tim McCandless</a:t>
            </a:r>
            <a:endParaRPr lang="en-US" sz="4800" dirty="0"/>
          </a:p>
        </p:txBody>
      </p:sp>
    </p:spTree>
    <p:extLst>
      <p:ext uri="{BB962C8B-B14F-4D97-AF65-F5344CB8AC3E}">
        <p14:creationId xmlns:p14="http://schemas.microsoft.com/office/powerpoint/2010/main" val="186119833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rebuchet MS"/>
                <a:cs typeface="Trebuchet MS"/>
              </a:rPr>
              <a:t>Summer Camp Update</a:t>
            </a:r>
            <a:endParaRPr lang="en-US" dirty="0"/>
          </a:p>
        </p:txBody>
      </p:sp>
      <p:pic>
        <p:nvPicPr>
          <p:cNvPr id="4" name="Picture 3" descr="A tree in the middle of a field&#10;&#10;Description automatically generated">
            <a:extLst>
              <a:ext uri="{FF2B5EF4-FFF2-40B4-BE49-F238E27FC236}">
                <a16:creationId xmlns:a16="http://schemas.microsoft.com/office/drawing/2014/main" id="{ADD41718-3C63-4A5B-9991-C0451E53D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4025" y="1202175"/>
            <a:ext cx="3792946" cy="5059730"/>
          </a:xfrm>
          <a:prstGeom prst="rect">
            <a:avLst/>
          </a:prstGeom>
        </p:spPr>
      </p:pic>
      <p:sp>
        <p:nvSpPr>
          <p:cNvPr id="6" name="Text Placeholder 5">
            <a:extLst>
              <a:ext uri="{FF2B5EF4-FFF2-40B4-BE49-F238E27FC236}">
                <a16:creationId xmlns:a16="http://schemas.microsoft.com/office/drawing/2014/main" id="{2E9F08AA-4EB6-44FA-A337-C58D7C373CF4}"/>
              </a:ext>
            </a:extLst>
          </p:cNvPr>
          <p:cNvSpPr>
            <a:spLocks noGrp="1"/>
          </p:cNvSpPr>
          <p:nvPr>
            <p:ph type="body" idx="1"/>
          </p:nvPr>
        </p:nvSpPr>
        <p:spPr>
          <a:xfrm>
            <a:off x="2408238" y="1600201"/>
            <a:ext cx="6434819" cy="3701004"/>
          </a:xfrm>
        </p:spPr>
        <p:txBody>
          <a:bodyPr>
            <a:normAutofit/>
          </a:bodyPr>
          <a:lstStyle/>
          <a:p>
            <a:pPr marL="0" indent="0" algn="ctr">
              <a:buNone/>
            </a:pPr>
            <a:endParaRPr lang="en-US" dirty="0"/>
          </a:p>
        </p:txBody>
      </p:sp>
    </p:spTree>
    <p:extLst>
      <p:ext uri="{BB962C8B-B14F-4D97-AF65-F5344CB8AC3E}">
        <p14:creationId xmlns:p14="http://schemas.microsoft.com/office/powerpoint/2010/main" val="275088913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Title 1"/>
          <p:cNvSpPr txBox="1">
            <a:spLocks noGrp="1"/>
          </p:cNvSpPr>
          <p:nvPr>
            <p:ph type="title"/>
          </p:nvPr>
        </p:nvSpPr>
        <p:spPr>
          <a:prstGeom prst="rect">
            <a:avLst/>
          </a:prstGeom>
        </p:spPr>
        <p:txBody>
          <a:bodyPr/>
          <a:lstStyle>
            <a:lvl1pPr>
              <a:defRPr sz="3600">
                <a:latin typeface="Trebuchet MS"/>
                <a:ea typeface="Trebuchet MS"/>
                <a:cs typeface="Trebuchet MS"/>
                <a:sym typeface="Trebuchet MS"/>
              </a:defRPr>
            </a:lvl1pPr>
          </a:lstStyle>
          <a:p>
            <a:endParaRPr dirty="0"/>
          </a:p>
        </p:txBody>
      </p:sp>
      <p:sp>
        <p:nvSpPr>
          <p:cNvPr id="142" name="Content Placeholder 1"/>
          <p:cNvSpPr txBox="1">
            <a:spLocks noGrp="1"/>
          </p:cNvSpPr>
          <p:nvPr>
            <p:ph type="body" sz="half" idx="1"/>
          </p:nvPr>
        </p:nvSpPr>
        <p:spPr>
          <a:xfrm>
            <a:off x="2408238" y="1600200"/>
            <a:ext cx="6278563" cy="3855629"/>
          </a:xfrm>
          <a:prstGeom prst="rect">
            <a:avLst/>
          </a:prstGeom>
        </p:spPr>
        <p:txBody>
          <a:bodyPr anchor="ctr">
            <a:normAutofit/>
          </a:bodyPr>
          <a:lstStyle>
            <a:lvl1pPr algn="ctr">
              <a:spcBef>
                <a:spcPts val="1100"/>
              </a:spcBef>
              <a:buSzTx/>
              <a:buNone/>
              <a:defRPr sz="4800">
                <a:latin typeface="Trebuchet MS"/>
                <a:ea typeface="Trebuchet MS"/>
                <a:cs typeface="Trebuchet MS"/>
                <a:sym typeface="Trebuchet MS"/>
              </a:defRPr>
            </a:lvl1pPr>
          </a:lstStyle>
          <a:p>
            <a:pPr>
              <a:spcBef>
                <a:spcPts val="600"/>
              </a:spcBef>
              <a:defRPr sz="2800" b="0">
                <a:latin typeface="Trebuchet MS"/>
                <a:ea typeface="Trebuchet MS"/>
                <a:cs typeface="Trebuchet MS"/>
                <a:sym typeface="Trebuchet MS"/>
              </a:defRPr>
            </a:pPr>
            <a:r>
              <a:rPr lang="en-US" sz="5400"/>
              <a:t>Jamboree Webinar</a:t>
            </a:r>
            <a:endParaRPr lang="en-US" sz="5400" dirty="0"/>
          </a:p>
          <a:p>
            <a:pPr>
              <a:spcBef>
                <a:spcPts val="600"/>
              </a:spcBef>
              <a:defRPr sz="2800" b="0">
                <a:latin typeface="Trebuchet MS"/>
                <a:ea typeface="Trebuchet MS"/>
                <a:cs typeface="Trebuchet MS"/>
                <a:sym typeface="Trebuchet MS"/>
              </a:defRPr>
            </a:pPr>
            <a:endParaRPr lang="en-US" sz="5000" dirty="0"/>
          </a:p>
        </p:txBody>
      </p:sp>
      <p:sp>
        <p:nvSpPr>
          <p:cNvPr id="143" name="Slide Number Placeholder 4"/>
          <p:cNvSpPr txBox="1">
            <a:spLocks noGrp="1"/>
          </p:cNvSpPr>
          <p:nvPr>
            <p:ph type="sldNum" sz="quarter" idx="2"/>
          </p:nvPr>
        </p:nvSpPr>
        <p:spPr>
          <a:xfrm>
            <a:off x="8924778" y="6569392"/>
            <a:ext cx="174772" cy="2438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9</a:t>
            </a:fld>
            <a:endParaRP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AB25DBBFA8B8B408B10DDE21DDF2FAE" ma:contentTypeVersion="13" ma:contentTypeDescription="Create a new document." ma:contentTypeScope="" ma:versionID="143a900005b14d955822eb69cf33a627">
  <xsd:schema xmlns:xsd="http://www.w3.org/2001/XMLSchema" xmlns:xs="http://www.w3.org/2001/XMLSchema" xmlns:p="http://schemas.microsoft.com/office/2006/metadata/properties" xmlns:ns3="4d91e2ff-2532-49fa-80be-a581828ec935" xmlns:ns4="27e66d70-1106-4de5-850c-b65f7abb4c9e" targetNamespace="http://schemas.microsoft.com/office/2006/metadata/properties" ma:root="true" ma:fieldsID="3034b9d18583fe6587be04cf146b4b55" ns3:_="" ns4:_="">
    <xsd:import namespace="4d91e2ff-2532-49fa-80be-a581828ec935"/>
    <xsd:import namespace="27e66d70-1106-4de5-850c-b65f7abb4c9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91e2ff-2532-49fa-80be-a581828ec93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e66d70-1106-4de5-850c-b65f7abb4c9e"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A5F8FF-AFB6-4B4D-AAEF-92A05012685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DA78605-BF74-46C7-BBAF-ECFC16D7A426}">
  <ds:schemaRefs>
    <ds:schemaRef ds:uri="http://schemas.microsoft.com/sharepoint/v3/contenttype/forms"/>
  </ds:schemaRefs>
</ds:datastoreItem>
</file>

<file path=customXml/itemProps3.xml><?xml version="1.0" encoding="utf-8"?>
<ds:datastoreItem xmlns:ds="http://schemas.openxmlformats.org/officeDocument/2006/customXml" ds:itemID="{3C22279D-8DF4-4633-85C4-EDC8615DC0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91e2ff-2532-49fa-80be-a581828ec935"/>
    <ds:schemaRef ds:uri="27e66d70-1106-4de5-850c-b65f7abb4c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15489</TotalTime>
  <Words>2148</Words>
  <Application>Microsoft Office PowerPoint</Application>
  <PresentationFormat>Letter Paper (8.5x11 in)</PresentationFormat>
  <Paragraphs>242</Paragraphs>
  <Slides>39</Slides>
  <Notes>33</Notes>
  <HiddenSlides>0</HiddenSlides>
  <MMClips>2</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39</vt:i4>
      </vt:variant>
    </vt:vector>
  </HeadingPairs>
  <TitlesOfParts>
    <vt:vector size="46" baseType="lpstr">
      <vt:lpstr>Arial</vt:lpstr>
      <vt:lpstr>Calibri</vt:lpstr>
      <vt:lpstr>Helvetica</vt:lpstr>
      <vt:lpstr>Trebuchet MS</vt:lpstr>
      <vt:lpstr>Office Theme</vt:lpstr>
      <vt:lpstr>Document</vt:lpstr>
      <vt:lpstr>Worksheet</vt:lpstr>
      <vt:lpstr>Narragansett Council Boy Scouts of America</vt:lpstr>
      <vt:lpstr>Welcome !!!</vt:lpstr>
      <vt:lpstr>A Scout is Reverent</vt:lpstr>
      <vt:lpstr>Opening Ceremony</vt:lpstr>
      <vt:lpstr>Opening Ceremony</vt:lpstr>
      <vt:lpstr>PowerPoint Presentation</vt:lpstr>
      <vt:lpstr>Scout Executive  Tim McCandless</vt:lpstr>
      <vt:lpstr>Summer Camp Update</vt:lpstr>
      <vt:lpstr>PowerPoint Presentation</vt:lpstr>
      <vt:lpstr>PowerPoint Presentation</vt:lpstr>
      <vt:lpstr>Big Rock</vt:lpstr>
      <vt:lpstr>PowerPoint Presentation</vt:lpstr>
      <vt:lpstr>PowerPoint Presentation</vt:lpstr>
      <vt:lpstr>PowerPoint Presentation</vt:lpstr>
      <vt:lpstr>PowerPoint Presentation</vt:lpstr>
      <vt:lpstr>Guide to Safe Scouting</vt:lpstr>
      <vt:lpstr>BSA Topic</vt:lpstr>
      <vt:lpstr>Extended Trip Planning </vt:lpstr>
      <vt:lpstr>Travel Considerations </vt:lpstr>
      <vt:lpstr>Lodging </vt:lpstr>
      <vt:lpstr>Food </vt:lpstr>
      <vt:lpstr>Activities </vt:lpstr>
      <vt:lpstr>Baltimore MD Trip </vt:lpstr>
      <vt:lpstr>Baltimore MD Trip </vt:lpstr>
      <vt:lpstr>Baltimore MD Trip </vt:lpstr>
      <vt:lpstr>Other Ideas </vt:lpstr>
      <vt:lpstr>Other Ideas if outdoors is not an option </vt:lpstr>
      <vt:lpstr>Feedback</vt:lpstr>
      <vt:lpstr>PowerPoint Presentation</vt:lpstr>
      <vt:lpstr>Online Training @ my.scouting.org</vt:lpstr>
      <vt:lpstr>PowerPoint Presentation</vt:lpstr>
      <vt:lpstr>Membership</vt:lpstr>
      <vt:lpstr>Narragansett Council May Roundtable</vt:lpstr>
      <vt:lpstr>PowerPoint Presentation</vt:lpstr>
      <vt:lpstr>Narragansett Council May Roundtable</vt:lpstr>
      <vt:lpstr>Narragansett Council May Roundtable</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XYZ Service Area Narragansett Council</dc:title>
  <dc:creator>Scribner, Brian</dc:creator>
  <cp:lastModifiedBy>Scribner, Brian</cp:lastModifiedBy>
  <cp:revision>311</cp:revision>
  <cp:lastPrinted>2019-05-06T19:19:31Z</cp:lastPrinted>
  <dcterms:modified xsi:type="dcterms:W3CDTF">2020-05-13T19:38:46Z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0x0101002AB25DBBFA8B8B408B10DDE21DDF2FAE</vt:lpwstr>
  </property>
</Properties>
</file>