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3"/>
  </p:notesMasterIdLst>
  <p:handoutMasterIdLst>
    <p:handoutMasterId r:id="rId14"/>
  </p:handoutMasterIdLst>
  <p:sldIdLst>
    <p:sldId id="256" r:id="rId2"/>
    <p:sldId id="257" r:id="rId3"/>
    <p:sldId id="260" r:id="rId4"/>
    <p:sldId id="261" r:id="rId5"/>
    <p:sldId id="262" r:id="rId6"/>
    <p:sldId id="284" r:id="rId7"/>
    <p:sldId id="294" r:id="rId8"/>
    <p:sldId id="295" r:id="rId9"/>
    <p:sldId id="288" r:id="rId10"/>
    <p:sldId id="269" r:id="rId11"/>
    <p:sldId id="270" r:id="rId12"/>
  </p:sldIdLst>
  <p:sldSz cx="9144000" cy="6858000" type="letter"/>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15:guide id="1" orient="horz" pos="2543">
          <p15:clr>
            <a:srgbClr val="A4A3A4"/>
          </p15:clr>
        </p15:guide>
        <p15:guide id="2" pos="4216">
          <p15:clr>
            <a:srgbClr val="A4A3A4"/>
          </p15:clr>
        </p15:guide>
      </p15:sldGuideLst>
    </p:ext>
    <p:ext uri="{2D200454-40CA-4A62-9FC3-DE9A4176ACB9}">
      <p15:notesGuideLst xmlns:p15="http://schemas.microsoft.com/office/powerpoint/2012/main">
        <p15:guide id="1" orient="horz" pos="2880">
          <p15:clr>
            <a:srgbClr val="A4A3A4"/>
          </p15:clr>
        </p15:guide>
        <p15:guide id="2" pos="218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notes"/>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92" autoAdjust="0"/>
    <p:restoredTop sz="66223" autoAdjust="0"/>
  </p:normalViewPr>
  <p:slideViewPr>
    <p:cSldViewPr snapToGrid="0" snapToObjects="1">
      <p:cViewPr varScale="1">
        <p:scale>
          <a:sx n="53" d="100"/>
          <a:sy n="53" d="100"/>
        </p:scale>
        <p:origin x="2131" y="58"/>
      </p:cViewPr>
      <p:guideLst>
        <p:guide orient="horz" pos="2543"/>
        <p:guide pos="4216"/>
      </p:guideLst>
    </p:cSldViewPr>
  </p:slideViewPr>
  <p:notesTextViewPr>
    <p:cViewPr>
      <p:scale>
        <a:sx n="100" d="100"/>
        <a:sy n="100" d="100"/>
      </p:scale>
      <p:origin x="0" y="0"/>
    </p:cViewPr>
  </p:notesTextViewPr>
  <p:notesViewPr>
    <p:cSldViewPr snapToGrid="0" snapToObjects="1">
      <p:cViewPr varScale="1">
        <p:scale>
          <a:sx n="109" d="100"/>
          <a:sy n="109" d="100"/>
        </p:scale>
        <p:origin x="-3512" y="-104"/>
      </p:cViewPr>
      <p:guideLst>
        <p:guide orient="horz" pos="2880"/>
        <p:guide pos="218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B34E87E-4322-DE4D-9D1A-8ED33061BC90}" type="datetimeFigureOut">
              <a:rPr lang="en-US" smtClean="0"/>
              <a:t>11/12/2019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3C851F7-4320-4649-B515-0FCA8B2B61AC}" type="slidenum">
              <a:rPr lang="en-US" smtClean="0"/>
              <a:t>‹#›</a:t>
            </a:fld>
            <a:endParaRPr lang="en-US"/>
          </a:p>
        </p:txBody>
      </p:sp>
    </p:spTree>
    <p:extLst>
      <p:ext uri="{BB962C8B-B14F-4D97-AF65-F5344CB8AC3E}">
        <p14:creationId xmlns:p14="http://schemas.microsoft.com/office/powerpoint/2010/main" val="2600051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6" name="Shape 106"/>
          <p:cNvSpPr>
            <a:spLocks noGrp="1" noRot="1" noChangeAspect="1"/>
          </p:cNvSpPr>
          <p:nvPr>
            <p:ph type="sldImg"/>
          </p:nvPr>
        </p:nvSpPr>
        <p:spPr>
          <a:xfrm>
            <a:off x="1828800" y="685800"/>
            <a:ext cx="3200400" cy="2400300"/>
          </a:xfrm>
          <a:prstGeom prst="rect">
            <a:avLst/>
          </a:prstGeom>
        </p:spPr>
        <p:txBody>
          <a:bodyPr/>
          <a:lstStyle/>
          <a:p>
            <a:endParaRPr/>
          </a:p>
        </p:txBody>
      </p:sp>
      <p:sp>
        <p:nvSpPr>
          <p:cNvPr id="107" name="Shape 107"/>
          <p:cNvSpPr>
            <a:spLocks noGrp="1"/>
          </p:cNvSpPr>
          <p:nvPr>
            <p:ph type="body" sz="quarter" idx="1"/>
          </p:nvPr>
        </p:nvSpPr>
        <p:spPr>
          <a:xfrm>
            <a:off x="914400" y="3187424"/>
            <a:ext cx="5029200" cy="5270776"/>
          </a:xfrm>
          <a:prstGeom prst="rect">
            <a:avLst/>
          </a:prstGeom>
        </p:spPr>
        <p:txBody>
          <a:bodyPr/>
          <a:lstStyle/>
          <a:p>
            <a:endParaRPr dirty="0"/>
          </a:p>
        </p:txBody>
      </p:sp>
    </p:spTree>
    <p:extLst>
      <p:ext uri="{BB962C8B-B14F-4D97-AF65-F5344CB8AC3E}">
        <p14:creationId xmlns:p14="http://schemas.microsoft.com/office/powerpoint/2010/main" val="690117634"/>
      </p:ext>
    </p:extLst>
  </p:cSld>
  <p:clrMap bg1="lt1" tx1="dk1" bg2="lt2" tx2="dk2" accent1="accent1" accent2="accent2" accent3="accent3" accent4="accent4" accent5="accent5" accent6="accent6" hlink="hlink" folHlink="folHlink"/>
  <p:notesStyle>
    <a:lvl1pPr defTabSz="457200" latinLnBrk="0">
      <a:spcBef>
        <a:spcPts val="400"/>
      </a:spcBef>
      <a:defRPr sz="1200">
        <a:latin typeface="Arial"/>
        <a:ea typeface="+mj-ea"/>
        <a:cs typeface="Arial"/>
        <a:sym typeface="Calibri"/>
      </a:defRPr>
    </a:lvl1pPr>
    <a:lvl2pPr indent="228600" defTabSz="457200" latinLnBrk="0">
      <a:spcBef>
        <a:spcPts val="400"/>
      </a:spcBef>
      <a:defRPr sz="1200">
        <a:latin typeface="+mj-lt"/>
        <a:ea typeface="+mj-ea"/>
        <a:cs typeface="+mj-cs"/>
        <a:sym typeface="Calibri"/>
      </a:defRPr>
    </a:lvl2pPr>
    <a:lvl3pPr indent="457200" defTabSz="457200" latinLnBrk="0">
      <a:spcBef>
        <a:spcPts val="400"/>
      </a:spcBef>
      <a:defRPr sz="1200">
        <a:latin typeface="+mj-lt"/>
        <a:ea typeface="+mj-ea"/>
        <a:cs typeface="+mj-cs"/>
        <a:sym typeface="Calibri"/>
      </a:defRPr>
    </a:lvl3pPr>
    <a:lvl4pPr indent="685800" defTabSz="457200" latinLnBrk="0">
      <a:spcBef>
        <a:spcPts val="400"/>
      </a:spcBef>
      <a:defRPr sz="1200">
        <a:latin typeface="+mj-lt"/>
        <a:ea typeface="+mj-ea"/>
        <a:cs typeface="+mj-cs"/>
        <a:sym typeface="Calibri"/>
      </a:defRPr>
    </a:lvl4pPr>
    <a:lvl5pPr indent="914400" defTabSz="457200" latinLnBrk="0">
      <a:spcBef>
        <a:spcPts val="400"/>
      </a:spcBef>
      <a:defRPr sz="1200">
        <a:latin typeface="+mj-lt"/>
        <a:ea typeface="+mj-ea"/>
        <a:cs typeface="+mj-cs"/>
        <a:sym typeface="Calibri"/>
      </a:defRPr>
    </a:lvl5pPr>
    <a:lvl6pPr indent="1143000" defTabSz="457200" latinLnBrk="0">
      <a:spcBef>
        <a:spcPts val="400"/>
      </a:spcBef>
      <a:defRPr sz="1200">
        <a:latin typeface="+mj-lt"/>
        <a:ea typeface="+mj-ea"/>
        <a:cs typeface="+mj-cs"/>
        <a:sym typeface="Calibri"/>
      </a:defRPr>
    </a:lvl6pPr>
    <a:lvl7pPr indent="1371600" defTabSz="457200" latinLnBrk="0">
      <a:spcBef>
        <a:spcPts val="400"/>
      </a:spcBef>
      <a:defRPr sz="1200">
        <a:latin typeface="+mj-lt"/>
        <a:ea typeface="+mj-ea"/>
        <a:cs typeface="+mj-cs"/>
        <a:sym typeface="Calibri"/>
      </a:defRPr>
    </a:lvl7pPr>
    <a:lvl8pPr indent="1600200" defTabSz="457200" latinLnBrk="0">
      <a:spcBef>
        <a:spcPts val="400"/>
      </a:spcBef>
      <a:defRPr sz="1200">
        <a:latin typeface="+mj-lt"/>
        <a:ea typeface="+mj-ea"/>
        <a:cs typeface="+mj-cs"/>
        <a:sym typeface="Calibri"/>
      </a:defRPr>
    </a:lvl8pPr>
    <a:lvl9pPr indent="1828800" defTabSz="457200" latinLnBrk="0">
      <a:spcBef>
        <a:spcPts val="400"/>
      </a:spcBef>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77055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 name="Shape 190"/>
          <p:cNvSpPr>
            <a:spLocks noGrp="1" noRot="1" noChangeAspect="1"/>
          </p:cNvSpPr>
          <p:nvPr>
            <p:ph type="sldImg"/>
          </p:nvPr>
        </p:nvSpPr>
        <p:spPr>
          <a:prstGeom prst="rect">
            <a:avLst/>
          </a:prstGeom>
        </p:spPr>
        <p:txBody>
          <a:bodyPr/>
          <a:lstStyle/>
          <a:p>
            <a:endParaRPr/>
          </a:p>
        </p:txBody>
      </p:sp>
      <p:sp>
        <p:nvSpPr>
          <p:cNvPr id="191" name="Shape 191"/>
          <p:cNvSpPr>
            <a:spLocks noGrp="1"/>
          </p:cNvSpPr>
          <p:nvPr>
            <p:ph type="body" sz="quarter" idx="1"/>
          </p:nvPr>
        </p:nvSpPr>
        <p:spPr>
          <a:prstGeom prst="rect">
            <a:avLst/>
          </a:prstGeom>
        </p:spPr>
        <p:txBody>
          <a:bodyPr/>
          <a:lstStyle/>
          <a:p>
            <a:pPr>
              <a:defRPr b="1"/>
            </a:pPr>
            <a:r>
              <a:t>Commissioner’s Minute – Two minutes</a:t>
            </a:r>
          </a:p>
          <a:p>
            <a:r>
              <a:t>This is the chance for the assistant district commissioner for roundtable, or others as appropriate, to give a meaningful thought regarding a point of the Scout Law, or other significant and uplifting message. The Commissioner’s Minute helps bring the general session to a close and transition to the program-specific breakouts. Explain that the next session will begin in a few minutes, and point out the locations. </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Shape 195"/>
          <p:cNvSpPr>
            <a:spLocks noGrp="1" noRot="1" noChangeAspect="1"/>
          </p:cNvSpPr>
          <p:nvPr>
            <p:ph type="sldImg"/>
          </p:nvPr>
        </p:nvSpPr>
        <p:spPr>
          <a:prstGeom prst="rect">
            <a:avLst/>
          </a:prstGeom>
        </p:spPr>
        <p:txBody>
          <a:bodyPr/>
          <a:lstStyle/>
          <a:p>
            <a:endParaRPr/>
          </a:p>
        </p:txBody>
      </p:sp>
      <p:sp>
        <p:nvSpPr>
          <p:cNvPr id="196" name="Shape 196"/>
          <p:cNvSpPr>
            <a:spLocks noGrp="1"/>
          </p:cNvSpPr>
          <p:nvPr>
            <p:ph type="body" sz="quarter" idx="1"/>
          </p:nvPr>
        </p:nvSpPr>
        <p:spPr>
          <a:prstGeom prst="rect">
            <a:avLst/>
          </a:prstGeom>
        </p:spPr>
        <p:txBody>
          <a:bodyPr/>
          <a:lstStyle>
            <a:lvl1pPr>
              <a:defRPr b="1"/>
            </a:lvl1pPr>
          </a:lstStyle>
          <a:p>
            <a:r>
              <a:t>Five minute to move to program areas</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924049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 name="Shape 132"/>
          <p:cNvSpPr>
            <a:spLocks noGrp="1" noRot="1" noChangeAspect="1"/>
          </p:cNvSpPr>
          <p:nvPr>
            <p:ph type="sldImg"/>
          </p:nvPr>
        </p:nvSpPr>
        <p:spPr>
          <a:prstGeom prst="rect">
            <a:avLst/>
          </a:prstGeom>
        </p:spPr>
        <p:txBody>
          <a:bodyPr/>
          <a:lstStyle/>
          <a:p>
            <a:endParaRPr/>
          </a:p>
        </p:txBody>
      </p:sp>
      <p:sp>
        <p:nvSpPr>
          <p:cNvPr id="133" name="Shape 133"/>
          <p:cNvSpPr>
            <a:spLocks noGrp="1"/>
          </p:cNvSpPr>
          <p:nvPr>
            <p:ph type="body" sz="quarter" idx="1"/>
          </p:nvPr>
        </p:nvSpPr>
        <p:spPr>
          <a:prstGeom prst="rect">
            <a:avLst/>
          </a:prstGeom>
        </p:spPr>
        <p:txBody>
          <a:bodyPr/>
          <a:lstStyle/>
          <a:p>
            <a:pPr>
              <a:defRPr b="1"/>
            </a:pPr>
            <a:r>
              <a:t>Opening Ceremony – Two minutes</a:t>
            </a:r>
          </a:p>
          <a:p>
            <a:r>
              <a:t>Use a simple opening ceremony that leaders will be able to duplicate in their units. You may wish to delegate this opportunity to a particular pack or group, or use participants if appropriate. Use the U.S. flag to emphasize citizenship, respect for the flag, and character development. Other options, such as reciting the Scout Oath, Baden-Powell words of wisdom, celebrating the birthday of Scouting, or demonstrating alternate flag ceremonies, will provide ideas that unit leaders can use to liven up their unit programs.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 name="Shape 138"/>
          <p:cNvSpPr>
            <a:spLocks noGrp="1" noRot="1" noChangeAspect="1"/>
          </p:cNvSpPr>
          <p:nvPr>
            <p:ph type="sldImg"/>
          </p:nvPr>
        </p:nvSpPr>
        <p:spPr>
          <a:prstGeom prst="rect">
            <a:avLst/>
          </a:prstGeom>
        </p:spPr>
        <p:txBody>
          <a:bodyPr/>
          <a:lstStyle/>
          <a:p>
            <a:endParaRPr/>
          </a:p>
        </p:txBody>
      </p:sp>
      <p:sp>
        <p:nvSpPr>
          <p:cNvPr id="139" name="Shape 139"/>
          <p:cNvSpPr>
            <a:spLocks noGrp="1"/>
          </p:cNvSpPr>
          <p:nvPr>
            <p:ph type="body" sz="quarter" idx="1"/>
          </p:nvPr>
        </p:nvSpPr>
        <p:spPr>
          <a:prstGeom prst="rect">
            <a:avLst/>
          </a:prstGeom>
        </p:spPr>
        <p:txBody>
          <a:bodyPr/>
          <a:lstStyle/>
          <a:p>
            <a:pPr>
              <a:defRPr b="1"/>
            </a:pPr>
            <a:r>
              <a:rPr dirty="0"/>
              <a:t>Introductions – </a:t>
            </a:r>
            <a:r>
              <a:rPr lang="en-US" dirty="0"/>
              <a:t>two-three</a:t>
            </a:r>
            <a:r>
              <a:rPr dirty="0"/>
              <a:t> minutes</a:t>
            </a:r>
          </a:p>
          <a:p>
            <a:r>
              <a:rPr dirty="0"/>
              <a:t>Although you have already welcomed those in attendance, extend a special welcome to newcomers. You may wish to present them with special recognition or a certificate. Make them feel welcome so they’ll bring additional unit leaders with them to the next roundtable. </a:t>
            </a:r>
            <a:endParaRPr lang="en-US" dirty="0"/>
          </a:p>
          <a:p>
            <a:r>
              <a:rPr lang="en-US" dirty="0"/>
              <a:t>Also introduce the Roundtable team and any special guests such as head of a district or council committee, the Scout executive, etc.</a:t>
            </a:r>
            <a:endParaRPr dirty="0"/>
          </a:p>
          <a:p>
            <a:r>
              <a:rPr dirty="0"/>
              <a:t>Be sure to explain the flow of the evening’s activities. Point out the various program groups and where they will be gathering. Take care of housekeeping items such as the location of restrooms and any policies specific to the building in which you are meeting. This is especially important for your newcomers—do not assume everyone already knows. </a:t>
            </a:r>
          </a:p>
          <a:p>
            <a:pPr>
              <a:defRPr b="1"/>
            </a:pPr>
            <a:endParaRPr dirty="0"/>
          </a:p>
          <a:p>
            <a:pPr>
              <a:defRPr b="1"/>
            </a:pPr>
            <a:r>
              <a:rPr dirty="0"/>
              <a:t>Announcements</a:t>
            </a:r>
            <a:r>
              <a:rPr b="1" dirty="0"/>
              <a:t> </a:t>
            </a:r>
            <a:r>
              <a:rPr lang="mr-IN" b="1" dirty="0"/>
              <a:t>–</a:t>
            </a:r>
            <a:r>
              <a:rPr lang="en-US" b="1" dirty="0"/>
              <a:t> five-seven</a:t>
            </a:r>
            <a:r>
              <a:rPr lang="en-US" b="1" baseline="0" dirty="0"/>
              <a:t> minutes</a:t>
            </a:r>
            <a:endParaRPr b="1" dirty="0"/>
          </a:p>
          <a:p>
            <a:r>
              <a:rPr lang="en-US" dirty="0"/>
              <a:t>Run the council announcement video, this should cover the majority of announcements to be made.</a:t>
            </a:r>
          </a:p>
          <a:p>
            <a:r>
              <a:rPr lang="en-US" dirty="0"/>
              <a:t>For announcements not covered by the</a:t>
            </a:r>
            <a:r>
              <a:rPr lang="en-US" baseline="0" dirty="0"/>
              <a:t> video, allow a </a:t>
            </a:r>
            <a:r>
              <a:rPr dirty="0"/>
              <a:t>brief promotional </a:t>
            </a:r>
            <a:r>
              <a:rPr lang="en-US" dirty="0"/>
              <a:t>statement,</a:t>
            </a:r>
            <a:r>
              <a:rPr lang="en-US" baseline="0" dirty="0"/>
              <a:t> about a minute or so</a:t>
            </a:r>
            <a:r>
              <a:rPr dirty="0"/>
              <a:t>. Limit each announcement to a short introductory statement about the event and where more information can be found, such as fliers and websites. Make sure the spokes- people are available for questions and discussion at the preopening information table and assure participants that the handout information will also be available to pick up at the end of the meeting. </a:t>
            </a:r>
          </a:p>
          <a:p>
            <a:pPr>
              <a:defRPr b="1"/>
            </a:pPr>
            <a:r>
              <a:rPr dirty="0"/>
              <a:t>Do not let announcements hijack the time and program needs of units! Keep them to a minute or less and emphasize that the fliers contain detailed information.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Shape 144"/>
          <p:cNvSpPr>
            <a:spLocks noGrp="1" noRot="1" noChangeAspect="1"/>
          </p:cNvSpPr>
          <p:nvPr>
            <p:ph type="sldImg"/>
          </p:nvPr>
        </p:nvSpPr>
        <p:spPr>
          <a:prstGeom prst="rect">
            <a:avLst/>
          </a:prstGeom>
        </p:spPr>
        <p:txBody>
          <a:bodyPr/>
          <a:lstStyle/>
          <a:p>
            <a:endParaRPr/>
          </a:p>
        </p:txBody>
      </p:sp>
      <p:sp>
        <p:nvSpPr>
          <p:cNvPr id="145" name="Shape 145"/>
          <p:cNvSpPr>
            <a:spLocks noGrp="1"/>
          </p:cNvSpPr>
          <p:nvPr>
            <p:ph type="body" sz="quarter" idx="1"/>
          </p:nvPr>
        </p:nvSpPr>
        <p:spPr>
          <a:prstGeom prst="rect">
            <a:avLst/>
          </a:prstGeom>
        </p:spPr>
        <p:txBody>
          <a:bodyPr/>
          <a:lstStyle/>
          <a:p>
            <a:pPr>
              <a:defRPr b="1"/>
            </a:pPr>
            <a:r>
              <a:rPr dirty="0"/>
              <a:t>Big Rock Training Topic – </a:t>
            </a:r>
            <a:r>
              <a:rPr lang="en-US" dirty="0"/>
              <a:t>Fifteen</a:t>
            </a:r>
            <a:r>
              <a:rPr dirty="0"/>
              <a:t> minutes</a:t>
            </a:r>
            <a:endParaRPr lang="en-US" dirty="0"/>
          </a:p>
          <a:p>
            <a:pPr>
              <a:defRPr b="1"/>
            </a:pPr>
            <a:endParaRPr lang="en-US" b="0" dirty="0"/>
          </a:p>
          <a:p>
            <a:pPr marL="0" marR="0" indent="0" defTabSz="457200" eaLnBrk="1" fontAlgn="auto" latinLnBrk="0" hangingPunct="1">
              <a:lnSpc>
                <a:spcPct val="100000"/>
              </a:lnSpc>
              <a:spcBef>
                <a:spcPts val="400"/>
              </a:spcBef>
              <a:spcAft>
                <a:spcPts val="0"/>
              </a:spcAft>
              <a:buClrTx/>
              <a:buSzTx/>
              <a:buFontTx/>
              <a:buNone/>
              <a:tabLst/>
              <a:defRPr/>
            </a:pPr>
            <a:endParaRPr lang="en-US" b="0" i="0" baseline="0" dirty="0">
              <a:latin typeface="Arial"/>
              <a:cs typeface="Arial"/>
            </a:endParaRPr>
          </a:p>
          <a:p>
            <a:endParaRPr lang="en-US" b="0" i="0" dirty="0">
              <a:latin typeface="Arial"/>
              <a:cs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Working with Community Groups and Schools</a:t>
            </a:r>
          </a:p>
          <a:p>
            <a:endParaRPr lang="en-US" dirty="0"/>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What is a community group? </a:t>
            </a:r>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a:t>
            </a:r>
            <a:r>
              <a:rPr lang="en-US" b="0" i="1" baseline="0" dirty="0">
                <a:latin typeface="Arial"/>
                <a:cs typeface="Arial"/>
              </a:rPr>
              <a:t>Solicit answers from the audience.</a:t>
            </a:r>
            <a:r>
              <a:rPr lang="en-US" b="0" i="0" baseline="0" dirty="0">
                <a:latin typeface="Arial"/>
                <a:cs typeface="Arial"/>
              </a:rPr>
              <a:t>]</a:t>
            </a:r>
            <a:endParaRPr lang="en-US" b="0" i="0" dirty="0">
              <a:latin typeface="Arial"/>
              <a:cs typeface="Arial"/>
            </a:endParaRPr>
          </a:p>
          <a:p>
            <a:endParaRPr lang="en-US" dirty="0"/>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a:t>
            </a:r>
            <a:r>
              <a:rPr lang="en-US" b="0" i="1" baseline="0" dirty="0">
                <a:latin typeface="Arial"/>
                <a:cs typeface="Arial"/>
              </a:rPr>
              <a:t>Advance slide.</a:t>
            </a:r>
            <a:r>
              <a:rPr lang="en-US" b="0" i="0" baseline="0" dirty="0">
                <a:latin typeface="Arial"/>
                <a:cs typeface="Arial"/>
              </a:rPr>
              <a:t>]</a:t>
            </a:r>
            <a:endParaRPr lang="en-US" baseline="0" dirty="0"/>
          </a:p>
          <a:p>
            <a:endParaRPr lang="en-US" baseline="0" dirty="0"/>
          </a:p>
          <a:p>
            <a:r>
              <a:rPr lang="en-US" baseline="0" dirty="0"/>
              <a:t>A community group is a social, religious, occupational, or other association of people sharing common characteristics or interests and perceived or perceiving itself as distinct in some respect from the larger society within which it exists.</a:t>
            </a:r>
          </a:p>
          <a:p>
            <a:endParaRPr lang="en-US" baseline="0" dirty="0"/>
          </a:p>
          <a:p>
            <a:r>
              <a:rPr lang="en-US" baseline="0" dirty="0"/>
              <a:t>What are some examples of community groups?</a:t>
            </a:r>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a:t>
            </a:r>
            <a:r>
              <a:rPr lang="en-US" b="0" i="1" baseline="0" dirty="0">
                <a:latin typeface="Arial"/>
                <a:cs typeface="Arial"/>
              </a:rPr>
              <a:t>Solicit answers from the audience.</a:t>
            </a:r>
            <a:r>
              <a:rPr lang="en-US" b="0" i="0" baseline="0" dirty="0">
                <a:latin typeface="Arial"/>
                <a:cs typeface="Arial"/>
              </a:rPr>
              <a:t>]</a:t>
            </a:r>
            <a:endParaRPr lang="en-US" b="0" i="0" dirty="0">
              <a:latin typeface="Arial"/>
              <a:cs typeface="Arial"/>
            </a:endParaRPr>
          </a:p>
          <a:p>
            <a:endParaRPr lang="en-US" dirty="0"/>
          </a:p>
          <a:p>
            <a:pPr marL="0" marR="0" indent="0" defTabSz="457200" eaLnBrk="1" fontAlgn="auto" latinLnBrk="0" hangingPunct="1">
              <a:lnSpc>
                <a:spcPct val="100000"/>
              </a:lnSpc>
              <a:spcBef>
                <a:spcPts val="400"/>
              </a:spcBef>
              <a:spcAft>
                <a:spcPts val="0"/>
              </a:spcAft>
              <a:buClrTx/>
              <a:buSzTx/>
              <a:buFontTx/>
              <a:buNone/>
              <a:tabLst/>
              <a:defRPr/>
            </a:pPr>
            <a:r>
              <a:rPr lang="en-US" b="0" i="0" baseline="0" dirty="0">
                <a:latin typeface="Arial"/>
                <a:cs typeface="Arial"/>
              </a:rPr>
              <a:t>[</a:t>
            </a:r>
            <a:r>
              <a:rPr lang="en-US" b="0" i="1" baseline="0" dirty="0">
                <a:latin typeface="Arial"/>
                <a:cs typeface="Arial"/>
              </a:rPr>
              <a:t>Advance slide.</a:t>
            </a:r>
            <a:r>
              <a:rPr lang="en-US" b="0" i="0" baseline="0" dirty="0">
                <a:latin typeface="Arial"/>
                <a:cs typeface="Arial"/>
              </a:rPr>
              <a:t>]</a:t>
            </a:r>
            <a:endParaRPr lang="en-US" baseline="0" dirty="0"/>
          </a:p>
          <a:p>
            <a:endParaRPr lang="en-US" baseline="0" dirty="0"/>
          </a:p>
        </p:txBody>
      </p:sp>
    </p:spTree>
    <p:extLst>
      <p:ext uri="{BB962C8B-B14F-4D97-AF65-F5344CB8AC3E}">
        <p14:creationId xmlns:p14="http://schemas.microsoft.com/office/powerpoint/2010/main" val="32098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14400" y="3187424"/>
            <a:ext cx="5029200" cy="5633230"/>
          </a:xfrm>
        </p:spPr>
        <p:txBody>
          <a:bodyPr/>
          <a:lstStyle/>
          <a:p>
            <a:r>
              <a:rPr lang="en-US" b="1" dirty="0"/>
              <a:t>Working with Community Groups and Schools</a:t>
            </a:r>
            <a:endParaRPr lang="en-US" dirty="0"/>
          </a:p>
          <a:p>
            <a:r>
              <a:rPr lang="en-US" sz="1000" dirty="0"/>
              <a:t>Usually when we think of community groups or schools we think of chartered</a:t>
            </a:r>
            <a:r>
              <a:rPr lang="en-US" sz="1000" baseline="0" dirty="0"/>
              <a:t> organizations. How else can a Scouting unit partner with a community group?</a:t>
            </a:r>
          </a:p>
          <a:p>
            <a:pPr marL="0" marR="0" indent="0" defTabSz="457200" eaLnBrk="1" fontAlgn="auto" latinLnBrk="0" hangingPunct="1">
              <a:lnSpc>
                <a:spcPct val="100000"/>
              </a:lnSpc>
              <a:spcBef>
                <a:spcPts val="400"/>
              </a:spcBef>
              <a:spcAft>
                <a:spcPts val="0"/>
              </a:spcAft>
              <a:buClrTx/>
              <a:buSzTx/>
              <a:buFontTx/>
              <a:buNone/>
              <a:tabLst/>
              <a:defRPr/>
            </a:pPr>
            <a:r>
              <a:rPr lang="en-US" sz="1000" b="0" i="0" baseline="0" dirty="0"/>
              <a:t>[</a:t>
            </a:r>
            <a:r>
              <a:rPr lang="en-US" sz="1000" b="0" i="1" baseline="0" dirty="0"/>
              <a:t>Solicit answers from the audience.</a:t>
            </a:r>
            <a:r>
              <a:rPr lang="en-US" sz="1000" b="0" i="0" baseline="0" dirty="0"/>
              <a:t>]</a:t>
            </a:r>
            <a:endParaRPr lang="en-US" sz="1000" dirty="0"/>
          </a:p>
          <a:p>
            <a:pPr marL="0" marR="0" indent="0" defTabSz="457200" eaLnBrk="1" fontAlgn="auto" latinLnBrk="0" hangingPunct="1">
              <a:lnSpc>
                <a:spcPct val="100000"/>
              </a:lnSpc>
              <a:spcBef>
                <a:spcPts val="400"/>
              </a:spcBef>
              <a:spcAft>
                <a:spcPts val="0"/>
              </a:spcAft>
              <a:buClrTx/>
              <a:buSzTx/>
              <a:buFontTx/>
              <a:buNone/>
              <a:tabLst/>
              <a:defRPr/>
            </a:pPr>
            <a:r>
              <a:rPr lang="en-US" sz="1000" b="0" i="0" baseline="0" dirty="0"/>
              <a:t>[</a:t>
            </a:r>
            <a:r>
              <a:rPr lang="en-US" sz="1000" b="0" i="1" baseline="0" dirty="0"/>
              <a:t>Advance slide.</a:t>
            </a:r>
            <a:r>
              <a:rPr lang="en-US" sz="1000" b="0" i="0" baseline="0" dirty="0"/>
              <a:t>]</a:t>
            </a:r>
            <a:endParaRPr lang="en-US" sz="1000" dirty="0"/>
          </a:p>
          <a:p>
            <a:r>
              <a:rPr lang="en-US" sz="1000" dirty="0"/>
              <a:t>Service projects</a:t>
            </a:r>
            <a:r>
              <a:rPr lang="en-US" sz="1000" baseline="0" dirty="0"/>
              <a:t> can be done for or in conjunction with many community groups—flagging of cemeteries for veteran groups; working with a local garden club for an Earth Day cleanup; trail cleanup or maintenance for the Audubon Society or other conservation group; or assisting with setup and cleanup at a church festival.</a:t>
            </a:r>
          </a:p>
          <a:p>
            <a:r>
              <a:rPr lang="en-US" sz="1000" baseline="0" dirty="0"/>
              <a:t>Community groups can help with unit recruitment by allowing units to set up an information booth at their events—youth sports associations; arts groups; PTO/PTA.</a:t>
            </a:r>
          </a:p>
          <a:p>
            <a:r>
              <a:rPr lang="en-US" sz="1000" baseline="0" dirty="0"/>
              <a:t>Aside from unit promotion at an information booth, community groups can also assist units with promotion by allowing them to march in their parades, be a vendor at one of their festivals (this also provides a money-earning opportunity to a unit), participate in flag or dedication ceremony.</a:t>
            </a:r>
          </a:p>
          <a:p>
            <a:r>
              <a:rPr lang="en-US" sz="1000" baseline="0" dirty="0"/>
              <a:t>Community groups can be a great resource for advancement for Scouting units. Veterans’ groups are a great resource for those Cub adventure that require them to talk with a veteran or meet a hero. Artists’ groups may be able to provide resources for any of the Cub art based adventures or for art based merit badges such as art, wood carving, and leatherwork. An animal shelter may be able to provide assistance with the Bear Paws for Action adventure or help with the dog care merit badge. Various professional and  trade groups and associations can be resources for a multitude of merit badges. </a:t>
            </a:r>
          </a:p>
          <a:p>
            <a:r>
              <a:rPr lang="en-US" sz="1000" baseline="0" dirty="0"/>
              <a:t>As a side note, if you are looking for an organization to provide someone to be a counselor for a merit badge, make sure they are registered as a merit badge counselor and if not encourage them to become registered as one. It is a no cost position. </a:t>
            </a:r>
          </a:p>
          <a:p>
            <a:r>
              <a:rPr lang="en-US" sz="1000" dirty="0"/>
              <a:t>In partnering with community groups in these fashions we create visibility for our unit and for Scouting in general.</a:t>
            </a:r>
            <a:endParaRPr lang="en-US" sz="1000" baseline="0" dirty="0"/>
          </a:p>
          <a:p>
            <a:r>
              <a:rPr lang="en-US" sz="1000" baseline="0" dirty="0"/>
              <a:t>Now let’s look at how we can work with schools</a:t>
            </a:r>
            <a:r>
              <a:rPr lang="en-US" baseline="0" dirty="0"/>
              <a:t>.</a:t>
            </a:r>
            <a:endParaRPr lang="en-US" dirty="0"/>
          </a:p>
        </p:txBody>
      </p:sp>
    </p:spTree>
    <p:extLst>
      <p:ext uri="{BB962C8B-B14F-4D97-AF65-F5344CB8AC3E}">
        <p14:creationId xmlns:p14="http://schemas.microsoft.com/office/powerpoint/2010/main" val="32098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14400" y="3187423"/>
            <a:ext cx="5029200" cy="5376883"/>
          </a:xfrm>
        </p:spPr>
        <p:txBody>
          <a:bodyPr/>
          <a:lstStyle/>
          <a:p>
            <a:r>
              <a:rPr lang="en-US" b="1" dirty="0"/>
              <a:t>Working with Community Groups and Schools</a:t>
            </a:r>
          </a:p>
          <a:p>
            <a:endParaRPr lang="en-US" dirty="0"/>
          </a:p>
          <a:p>
            <a:r>
              <a:rPr lang="en-US" sz="1100" dirty="0"/>
              <a:t>With access to school systems in many communities across the country being restricted, the BSA has developed a program to proactively address community/school relationships.</a:t>
            </a:r>
          </a:p>
          <a:p>
            <a:r>
              <a:rPr lang="en-US" sz="1100" dirty="0"/>
              <a:t>The hope at the heart of the BSA Adopt-a-School program is to build strong, sustaining relationships with your local schools,</a:t>
            </a:r>
            <a:r>
              <a:rPr lang="en-US" sz="1100" baseline="0" dirty="0"/>
              <a:t> creating a lasting community partnership. Through committee volunteer efforts — from school cleanup and landscaping to Scouts’ active participation in school events throughout the year — the BSA will become a defined presence in improving our schools.</a:t>
            </a:r>
          </a:p>
          <a:p>
            <a:r>
              <a:rPr lang="en-US" sz="1100" baseline="0" dirty="0"/>
              <a:t>This is a voluntary program with at least a one year commitment between the unit and the school. The initial contact with the school of your choice should be a person who has a strong connection to that school. Speak with the principal first and then involves others at the school on an as-needed basis. </a:t>
            </a:r>
          </a:p>
          <a:p>
            <a:r>
              <a:rPr lang="en-US" sz="1100" baseline="0" dirty="0"/>
              <a:t>The unit needs to register their commitment with the BSA at </a:t>
            </a:r>
            <a:r>
              <a:rPr lang="en-US" sz="1100" baseline="0" dirty="0" err="1"/>
              <a:t>www.scouting.org</a:t>
            </a:r>
            <a:r>
              <a:rPr lang="en-US" sz="1100" baseline="0" dirty="0"/>
              <a:t>/adopt-a-school/. Scouts who participate will eligible to receive the patch pictured on the slide.</a:t>
            </a:r>
          </a:p>
          <a:p>
            <a:r>
              <a:rPr lang="en-US" sz="1100" baseline="0" dirty="0"/>
              <a:t>The schools specific needs should determine how the unit serves the school. However here are few project ideas:</a:t>
            </a:r>
          </a:p>
          <a:p>
            <a:r>
              <a:rPr lang="en-US" sz="1100" baseline="0" dirty="0"/>
              <a:t>Grounds beautification, help during festivals, book drive coordination, literacy program, and cleaning up after school events.</a:t>
            </a:r>
          </a:p>
          <a:p>
            <a:r>
              <a:rPr lang="en-US" sz="1100" baseline="0" dirty="0"/>
              <a:t>As a reminder whether</a:t>
            </a:r>
            <a:r>
              <a:rPr lang="en-US" sz="1100" dirty="0"/>
              <a:t> for the Adopt-a-School program or when working with a community group, units should be recording their service hours online (accessible through the Legacy Tools in the pull down menu on </a:t>
            </a:r>
            <a:r>
              <a:rPr lang="en-US" sz="1100" dirty="0" err="1"/>
              <a:t>my.scouting.org</a:t>
            </a:r>
            <a:r>
              <a:rPr lang="en-US" sz="1100" dirty="0"/>
              <a:t>.) This in formation is used to tout the community benefits of Scouting when promoting the Scouting program to local school systems, community groups, or when applying for grants. It is also used to show the value of Scouting in the Report to the State locally and the Report to the Nation at the national level.</a:t>
            </a:r>
            <a:endParaRPr lang="en-US" sz="1100" baseline="0" dirty="0"/>
          </a:p>
          <a:p>
            <a:endParaRPr lang="en-US" sz="1100" dirty="0"/>
          </a:p>
        </p:txBody>
      </p:sp>
    </p:spTree>
    <p:extLst>
      <p:ext uri="{BB962C8B-B14F-4D97-AF65-F5344CB8AC3E}">
        <p14:creationId xmlns:p14="http://schemas.microsoft.com/office/powerpoint/2010/main" val="32098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a:p>
            <a:pPr>
              <a:defRPr b="1"/>
            </a:pPr>
            <a:endParaRPr lang="en-US" b="0" dirty="0"/>
          </a:p>
          <a:p>
            <a:pPr>
              <a:defRPr b="1"/>
            </a:pPr>
            <a:r>
              <a:rPr lang="en-US" b="0" dirty="0"/>
              <a:t>Questions?</a:t>
            </a:r>
          </a:p>
        </p:txBody>
      </p:sp>
    </p:spTree>
    <p:extLst>
      <p:ext uri="{BB962C8B-B14F-4D97-AF65-F5344CB8AC3E}">
        <p14:creationId xmlns:p14="http://schemas.microsoft.com/office/powerpoint/2010/main" val="32098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6.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7.png"/><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8.png"/><Relationship Id="rId4"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sp>
        <p:nvSpPr>
          <p:cNvPr id="16"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17"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18" name="Picture 12" descr="Picture 12"/>
          <p:cNvPicPr>
            <a:picLocks noChangeAspect="1"/>
          </p:cNvPicPr>
          <p:nvPr/>
        </p:nvPicPr>
        <p:blipFill>
          <a:blip r:embed="rId3"/>
          <a:stretch>
            <a:fillRect/>
          </a:stretch>
        </p:blipFill>
        <p:spPr>
          <a:xfrm>
            <a:off x="219075" y="274638"/>
            <a:ext cx="1663700" cy="1905001"/>
          </a:xfrm>
          <a:prstGeom prst="rect">
            <a:avLst/>
          </a:prstGeom>
          <a:ln w="12700">
            <a:miter lim="400000"/>
          </a:ln>
        </p:spPr>
      </p:pic>
      <p:pic>
        <p:nvPicPr>
          <p:cNvPr id="19"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20" name="Folio-white.png" descr="Folio-white.png"/>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1" y="5491162"/>
            <a:ext cx="2128839" cy="1366838"/>
          </a:xfrm>
          <a:prstGeom prst="rect">
            <a:avLst/>
          </a:prstGeom>
          <a:ln w="12700">
            <a:miter lim="400000"/>
          </a:ln>
        </p:spPr>
      </p:pic>
      <p:sp>
        <p:nvSpPr>
          <p:cNvPr id="21" name="Title Text"/>
          <p:cNvSpPr txBox="1">
            <a:spLocks noGrp="1"/>
          </p:cNvSpPr>
          <p:nvPr>
            <p:ph type="title"/>
          </p:nvPr>
        </p:nvSpPr>
        <p:spPr>
          <a:xfrm>
            <a:off x="2408176" y="0"/>
            <a:ext cx="6278625" cy="2110258"/>
          </a:xfrm>
          <a:prstGeom prst="rect">
            <a:avLst/>
          </a:prstGeom>
        </p:spPr>
        <p:txBody>
          <a:bodyPr>
            <a:normAutofit/>
          </a:bodyPr>
          <a:lstStyle>
            <a:lvl1pPr>
              <a:defRPr sz="4000"/>
            </a:lvl1pPr>
          </a:lstStyle>
          <a:p>
            <a:r>
              <a:t>Title Text</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and Content">
    <p:spTree>
      <p:nvGrpSpPr>
        <p:cNvPr id="1" name=""/>
        <p:cNvGrpSpPr/>
        <p:nvPr/>
      </p:nvGrpSpPr>
      <p:grpSpPr>
        <a:xfrm>
          <a:off x="0" y="0"/>
          <a:ext cx="0" cy="0"/>
          <a:chOff x="0" y="0"/>
          <a:chExt cx="0" cy="0"/>
        </a:xfrm>
      </p:grpSpPr>
      <p:sp>
        <p:nvSpPr>
          <p:cNvPr id="29"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30"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31" name="Picture 12" descr="Picture 12"/>
          <p:cNvPicPr>
            <a:picLocks noChangeAspect="1"/>
          </p:cNvPicPr>
          <p:nvPr/>
        </p:nvPicPr>
        <p:blipFill>
          <a:blip r:embed="rId3"/>
          <a:stretch>
            <a:fillRect/>
          </a:stretch>
        </p:blipFill>
        <p:spPr>
          <a:xfrm>
            <a:off x="219075" y="274638"/>
            <a:ext cx="1663700" cy="1905001"/>
          </a:xfrm>
          <a:prstGeom prst="rect">
            <a:avLst/>
          </a:prstGeom>
          <a:ln w="12700">
            <a:miter lim="400000"/>
          </a:ln>
        </p:spPr>
      </p:pic>
      <p:pic>
        <p:nvPicPr>
          <p:cNvPr id="32"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33" name="Folio-white.png" descr="Folio-white.png"/>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0" y="5491162"/>
            <a:ext cx="2136775" cy="1366838"/>
          </a:xfrm>
          <a:prstGeom prst="rect">
            <a:avLst/>
          </a:prstGeom>
          <a:ln w="12700">
            <a:miter lim="400000"/>
          </a:ln>
        </p:spPr>
      </p:pic>
      <p:sp>
        <p:nvSpPr>
          <p:cNvPr id="34" name="Title Text"/>
          <p:cNvSpPr txBox="1">
            <a:spLocks noGrp="1"/>
          </p:cNvSpPr>
          <p:nvPr>
            <p:ph type="title"/>
          </p:nvPr>
        </p:nvSpPr>
        <p:spPr>
          <a:xfrm>
            <a:off x="2408238" y="274638"/>
            <a:ext cx="6202363" cy="1143001"/>
          </a:xfrm>
          <a:prstGeom prst="rect">
            <a:avLst/>
          </a:prstGeom>
        </p:spPr>
        <p:txBody>
          <a:bodyPr>
            <a:normAutofit/>
          </a:bodyPr>
          <a:lstStyle/>
          <a:p>
            <a:r>
              <a:t>Title Text</a:t>
            </a:r>
          </a:p>
        </p:txBody>
      </p:sp>
      <p:sp>
        <p:nvSpPr>
          <p:cNvPr id="35" name="Body Level One…"/>
          <p:cNvSpPr txBox="1">
            <a:spLocks noGrp="1"/>
          </p:cNvSpPr>
          <p:nvPr>
            <p:ph type="body" idx="1"/>
          </p:nvPr>
        </p:nvSpPr>
        <p:spPr>
          <a:xfrm>
            <a:off x="2408238" y="1600200"/>
            <a:ext cx="6278563" cy="4525963"/>
          </a:xfrm>
          <a:prstGeom prst="rect">
            <a:avLst/>
          </a:prstGeom>
        </p:spPr>
        <p:txBody>
          <a:bodyPr>
            <a:normAutofit/>
          </a:bodyPr>
          <a:lstStyle/>
          <a:p>
            <a:r>
              <a:t>Body Level One</a:t>
            </a:r>
          </a:p>
          <a:p>
            <a:pPr lvl="1"/>
            <a:r>
              <a:t>Body Level Two</a:t>
            </a:r>
          </a:p>
          <a:p>
            <a:pPr lvl="2"/>
            <a:r>
              <a:t>Body Level Three</a:t>
            </a:r>
          </a:p>
          <a:p>
            <a:pPr lvl="3"/>
            <a:r>
              <a:t>Body Level Four</a:t>
            </a:r>
          </a:p>
          <a:p>
            <a:pPr lvl="4"/>
            <a:r>
              <a:t>Body Level Five</a:t>
            </a:r>
          </a:p>
        </p:txBody>
      </p:sp>
      <p:sp>
        <p:nvSpPr>
          <p:cNvPr id="36" name="Slide Number"/>
          <p:cNvSpPr txBox="1">
            <a:spLocks noGrp="1"/>
          </p:cNvSpPr>
          <p:nvPr>
            <p:ph type="sldNum" sz="quarter" idx="2"/>
          </p:nvPr>
        </p:nvSpPr>
        <p:spPr>
          <a:xfrm>
            <a:off x="8854147" y="6569392"/>
            <a:ext cx="245404" cy="243841"/>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wo Content">
    <p:spTree>
      <p:nvGrpSpPr>
        <p:cNvPr id="1" name=""/>
        <p:cNvGrpSpPr/>
        <p:nvPr/>
      </p:nvGrpSpPr>
      <p:grpSpPr>
        <a:xfrm>
          <a:off x="0" y="0"/>
          <a:ext cx="0" cy="0"/>
          <a:chOff x="0" y="0"/>
          <a:chExt cx="0" cy="0"/>
        </a:xfrm>
      </p:grpSpPr>
      <p:sp>
        <p:nvSpPr>
          <p:cNvPr id="43"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44"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45" name="Picture 12" descr="Picture 12"/>
          <p:cNvPicPr>
            <a:picLocks noChangeAspect="1"/>
          </p:cNvPicPr>
          <p:nvPr/>
        </p:nvPicPr>
        <p:blipFill>
          <a:blip r:embed="rId3"/>
          <a:stretch>
            <a:fillRect/>
          </a:stretch>
        </p:blipFill>
        <p:spPr>
          <a:xfrm>
            <a:off x="219075" y="274638"/>
            <a:ext cx="1663700" cy="1905001"/>
          </a:xfrm>
          <a:prstGeom prst="rect">
            <a:avLst/>
          </a:prstGeom>
          <a:ln w="12700">
            <a:miter lim="400000"/>
          </a:ln>
        </p:spPr>
      </p:pic>
      <p:pic>
        <p:nvPicPr>
          <p:cNvPr id="46"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47" name="Folio-white.png" descr="Folio-white.png"/>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0" y="5491162"/>
            <a:ext cx="2135189" cy="1366838"/>
          </a:xfrm>
          <a:prstGeom prst="rect">
            <a:avLst/>
          </a:prstGeom>
          <a:ln w="12700">
            <a:miter lim="400000"/>
          </a:ln>
        </p:spPr>
      </p:pic>
      <p:sp>
        <p:nvSpPr>
          <p:cNvPr id="48" name="Title Text"/>
          <p:cNvSpPr txBox="1">
            <a:spLocks noGrp="1"/>
          </p:cNvSpPr>
          <p:nvPr>
            <p:ph type="title"/>
          </p:nvPr>
        </p:nvSpPr>
        <p:spPr>
          <a:xfrm>
            <a:off x="2408238" y="274638"/>
            <a:ext cx="6202363" cy="1143001"/>
          </a:xfrm>
          <a:prstGeom prst="rect">
            <a:avLst/>
          </a:prstGeom>
        </p:spPr>
        <p:txBody>
          <a:bodyPr>
            <a:normAutofit/>
          </a:bodyPr>
          <a:lstStyle/>
          <a:p>
            <a:r>
              <a:t>Title Text</a:t>
            </a:r>
          </a:p>
        </p:txBody>
      </p:sp>
      <p:sp>
        <p:nvSpPr>
          <p:cNvPr id="49" name="Body Level One…"/>
          <p:cNvSpPr txBox="1">
            <a:spLocks noGrp="1"/>
          </p:cNvSpPr>
          <p:nvPr>
            <p:ph type="body" sz="half" idx="1"/>
          </p:nvPr>
        </p:nvSpPr>
        <p:spPr>
          <a:xfrm>
            <a:off x="2408177" y="1600200"/>
            <a:ext cx="3002023" cy="4525963"/>
          </a:xfrm>
          <a:prstGeom prst="rect">
            <a:avLst/>
          </a:prstGeom>
        </p:spPr>
        <p:txBody>
          <a:bodyPr>
            <a:normAutofit/>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Comparison">
    <p:spTree>
      <p:nvGrpSpPr>
        <p:cNvPr id="1" name=""/>
        <p:cNvGrpSpPr/>
        <p:nvPr/>
      </p:nvGrpSpPr>
      <p:grpSpPr>
        <a:xfrm>
          <a:off x="0" y="0"/>
          <a:ext cx="0" cy="0"/>
          <a:chOff x="0" y="0"/>
          <a:chExt cx="0" cy="0"/>
        </a:xfrm>
      </p:grpSpPr>
      <p:sp>
        <p:nvSpPr>
          <p:cNvPr id="57"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58"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59" name="Picture 12" descr="Picture 12"/>
          <p:cNvPicPr>
            <a:picLocks noChangeAspect="1"/>
          </p:cNvPicPr>
          <p:nvPr/>
        </p:nvPicPr>
        <p:blipFill>
          <a:blip r:embed="rId3"/>
          <a:stretch>
            <a:fillRect/>
          </a:stretch>
        </p:blipFill>
        <p:spPr>
          <a:xfrm>
            <a:off x="219075" y="274638"/>
            <a:ext cx="1663700" cy="1905001"/>
          </a:xfrm>
          <a:prstGeom prst="rect">
            <a:avLst/>
          </a:prstGeom>
          <a:ln w="12700">
            <a:miter lim="400000"/>
          </a:ln>
        </p:spPr>
      </p:pic>
      <p:pic>
        <p:nvPicPr>
          <p:cNvPr id="60"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61" name="Picture 10" descr="Picture 10"/>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0" y="5499100"/>
            <a:ext cx="2149475" cy="1450975"/>
          </a:xfrm>
          <a:prstGeom prst="rect">
            <a:avLst/>
          </a:prstGeom>
          <a:ln w="12700">
            <a:miter lim="400000"/>
          </a:ln>
        </p:spPr>
      </p:pic>
      <p:sp>
        <p:nvSpPr>
          <p:cNvPr id="62" name="Title Text"/>
          <p:cNvSpPr txBox="1">
            <a:spLocks noGrp="1"/>
          </p:cNvSpPr>
          <p:nvPr>
            <p:ph type="title"/>
          </p:nvPr>
        </p:nvSpPr>
        <p:spPr>
          <a:xfrm>
            <a:off x="2408238" y="274638"/>
            <a:ext cx="6202363" cy="1143001"/>
          </a:xfrm>
          <a:prstGeom prst="rect">
            <a:avLst/>
          </a:prstGeom>
        </p:spPr>
        <p:txBody>
          <a:bodyPr>
            <a:normAutofit/>
          </a:bodyPr>
          <a:lstStyle/>
          <a:p>
            <a:r>
              <a:t>Title Text</a:t>
            </a:r>
          </a:p>
        </p:txBody>
      </p:sp>
      <p:sp>
        <p:nvSpPr>
          <p:cNvPr id="63" name="Body Level One…"/>
          <p:cNvSpPr txBox="1">
            <a:spLocks noGrp="1"/>
          </p:cNvSpPr>
          <p:nvPr>
            <p:ph type="body" sz="quarter" idx="1"/>
          </p:nvPr>
        </p:nvSpPr>
        <p:spPr>
          <a:xfrm>
            <a:off x="2410042" y="1679607"/>
            <a:ext cx="2967347" cy="639763"/>
          </a:xfrm>
          <a:prstGeom prst="rect">
            <a:avLst/>
          </a:prstGeom>
        </p:spPr>
        <p:txBody>
          <a:bodyPr anchor="b">
            <a:normAutofit/>
          </a:bodyPr>
          <a:lstStyle>
            <a:lvl1pPr marL="0" indent="0">
              <a:buSzTx/>
              <a:buFontTx/>
              <a:buNone/>
            </a:lvl1pPr>
            <a:lvl2pPr marL="0" indent="457200">
              <a:buSzTx/>
              <a:buFontTx/>
              <a:buNone/>
            </a:lvl2pPr>
            <a:lvl3pPr marL="0" indent="914400">
              <a:buSzTx/>
              <a:buFontTx/>
              <a:buNone/>
            </a:lvl3pPr>
            <a:lvl4pPr marL="0" indent="1371600">
              <a:buSzTx/>
              <a:buFontTx/>
              <a:buNone/>
            </a:lvl4pPr>
            <a:lvl5pPr marL="0" indent="1828800">
              <a:buSzTx/>
              <a:buFontTx/>
              <a:buNone/>
            </a:lvl5pPr>
          </a:lstStyle>
          <a:p>
            <a:r>
              <a:t>Body Level One</a:t>
            </a:r>
          </a:p>
          <a:p>
            <a:pPr lvl="1"/>
            <a:r>
              <a:t>Body Level Two</a:t>
            </a:r>
          </a:p>
          <a:p>
            <a:pPr lvl="2"/>
            <a:r>
              <a:t>Body Level Three</a:t>
            </a:r>
          </a:p>
          <a:p>
            <a:pPr lvl="3"/>
            <a:r>
              <a:t>Body Level Four</a:t>
            </a:r>
          </a:p>
          <a:p>
            <a:pPr lvl="4"/>
            <a:r>
              <a:t>Body Level Five</a:t>
            </a:r>
          </a:p>
        </p:txBody>
      </p:sp>
      <p:sp>
        <p:nvSpPr>
          <p:cNvPr id="64" name="Text Placeholder 4"/>
          <p:cNvSpPr>
            <a:spLocks noGrp="1"/>
          </p:cNvSpPr>
          <p:nvPr>
            <p:ph type="body" sz="quarter" idx="13"/>
          </p:nvPr>
        </p:nvSpPr>
        <p:spPr>
          <a:xfrm>
            <a:off x="5680154" y="1679607"/>
            <a:ext cx="3006646" cy="639763"/>
          </a:xfrm>
          <a:prstGeom prst="rect">
            <a:avLst/>
          </a:prstGeom>
        </p:spPr>
        <p:txBody>
          <a:bodyPr anchor="b">
            <a:normAutofit/>
          </a:bodyPr>
          <a:lstStyle/>
          <a:p>
            <a:pPr marL="0" indent="0">
              <a:buSzTx/>
              <a:buFontTx/>
              <a:buNone/>
            </a:pPr>
            <a:endParaRPr/>
          </a:p>
        </p:txBody>
      </p:sp>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Title Only">
    <p:spTree>
      <p:nvGrpSpPr>
        <p:cNvPr id="1" name=""/>
        <p:cNvGrpSpPr/>
        <p:nvPr/>
      </p:nvGrpSpPr>
      <p:grpSpPr>
        <a:xfrm>
          <a:off x="0" y="0"/>
          <a:ext cx="0" cy="0"/>
          <a:chOff x="0" y="0"/>
          <a:chExt cx="0" cy="0"/>
        </a:xfrm>
      </p:grpSpPr>
      <p:sp>
        <p:nvSpPr>
          <p:cNvPr id="72"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73" name="Picture 9" descr="Picture 9"/>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74" name="Picture 12" descr="Picture 12"/>
          <p:cNvPicPr>
            <a:picLocks noChangeAspect="1"/>
          </p:cNvPicPr>
          <p:nvPr/>
        </p:nvPicPr>
        <p:blipFill>
          <a:blip r:embed="rId3"/>
          <a:stretch>
            <a:fillRect/>
          </a:stretch>
        </p:blipFill>
        <p:spPr>
          <a:xfrm>
            <a:off x="219075" y="274638"/>
            <a:ext cx="1663700" cy="1905001"/>
          </a:xfrm>
          <a:prstGeom prst="rect">
            <a:avLst/>
          </a:prstGeom>
          <a:ln w="12700">
            <a:miter lim="400000"/>
          </a:ln>
        </p:spPr>
      </p:pic>
      <p:pic>
        <p:nvPicPr>
          <p:cNvPr id="75" name="Picture 14" descr="Picture 14"/>
          <p:cNvPicPr>
            <a:picLocks noChangeAspect="1"/>
          </p:cNvPicPr>
          <p:nvPr/>
        </p:nvPicPr>
        <p:blipFill>
          <a:blip r:embed="rId4"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76" name="Picture 10" descr="Picture 10"/>
          <p:cNvPicPr>
            <a:picLocks noChangeAspect="1"/>
          </p:cNvPicPr>
          <p:nvPr/>
        </p:nvPicPr>
        <p:blipFill>
          <a:blip r:embed="rId5" cstate="print">
            <a:extLst>
              <a:ext uri="{28A0092B-C50C-407E-A947-70E740481C1C}">
                <a14:useLocalDpi xmlns:a14="http://schemas.microsoft.com/office/drawing/2010/main"/>
              </a:ext>
            </a:extLst>
          </a:blip>
          <a:srcRect/>
          <a:stretch>
            <a:fillRect/>
          </a:stretch>
        </p:blipFill>
        <p:spPr>
          <a:xfrm>
            <a:off x="0" y="5499100"/>
            <a:ext cx="2141539" cy="1450975"/>
          </a:xfrm>
          <a:prstGeom prst="rect">
            <a:avLst/>
          </a:prstGeom>
          <a:ln w="12700">
            <a:miter lim="400000"/>
          </a:ln>
        </p:spPr>
      </p:pic>
      <p:sp>
        <p:nvSpPr>
          <p:cNvPr id="77" name="Title Text"/>
          <p:cNvSpPr txBox="1">
            <a:spLocks noGrp="1"/>
          </p:cNvSpPr>
          <p:nvPr>
            <p:ph type="title"/>
          </p:nvPr>
        </p:nvSpPr>
        <p:spPr>
          <a:xfrm>
            <a:off x="2408238" y="274638"/>
            <a:ext cx="6202363" cy="1143001"/>
          </a:xfrm>
          <a:prstGeom prst="rect">
            <a:avLst/>
          </a:prstGeom>
        </p:spPr>
        <p:txBody>
          <a:bodyPr>
            <a:normAutofit/>
          </a:bodyPr>
          <a:lstStyle/>
          <a:p>
            <a:r>
              <a:t>Title Text</a:t>
            </a:r>
          </a:p>
        </p:txBody>
      </p:sp>
      <p:sp>
        <p:nvSpPr>
          <p:cNvPr id="7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8"/>
          <p:cNvSpPr/>
          <p:nvPr/>
        </p:nvSpPr>
        <p:spPr>
          <a:xfrm>
            <a:off x="0" y="0"/>
            <a:ext cx="2098675" cy="6858000"/>
          </a:xfrm>
          <a:prstGeom prst="rect">
            <a:avLst/>
          </a:prstGeom>
          <a:gradFill>
            <a:gsLst>
              <a:gs pos="0">
                <a:srgbClr val="004176"/>
              </a:gs>
              <a:gs pos="100000">
                <a:srgbClr val="1BA1E7"/>
              </a:gs>
            </a:gsLst>
            <a:lin ang="5400000"/>
          </a:gradFill>
          <a:ln w="12700">
            <a:miter lim="400000"/>
          </a:ln>
          <a:effectLst>
            <a:outerShdw dist="23000" dir="5400000" rotWithShape="0">
              <a:srgbClr val="808080">
                <a:alpha val="34998"/>
              </a:srgbClr>
            </a:outerShdw>
          </a:effectLst>
        </p:spPr>
        <p:txBody>
          <a:bodyPr lIns="45719" rIns="45719" anchor="ctr"/>
          <a:lstStyle/>
          <a:p>
            <a:pPr algn="ctr">
              <a:defRPr>
                <a:solidFill>
                  <a:srgbClr val="FFFFFF"/>
                </a:solidFill>
              </a:defRPr>
            </a:pPr>
            <a:endParaRPr/>
          </a:p>
        </p:txBody>
      </p:sp>
      <p:pic>
        <p:nvPicPr>
          <p:cNvPr id="3" name="Picture 9" descr="Picture 9"/>
          <p:cNvPicPr>
            <a:picLocks noChangeAspect="1"/>
          </p:cNvPicPr>
          <p:nvPr/>
        </p:nvPicPr>
        <p:blipFill>
          <a:blip r:embed="rId8" cstate="print">
            <a:extLst>
              <a:ext uri="{28A0092B-C50C-407E-A947-70E740481C1C}">
                <a14:useLocalDpi xmlns:a14="http://schemas.microsoft.com/office/drawing/2010/main"/>
              </a:ext>
            </a:extLst>
          </a:blip>
          <a:stretch>
            <a:fillRect/>
          </a:stretch>
        </p:blipFill>
        <p:spPr>
          <a:xfrm>
            <a:off x="7543800" y="6565900"/>
            <a:ext cx="1058863" cy="133350"/>
          </a:xfrm>
          <a:prstGeom prst="rect">
            <a:avLst/>
          </a:prstGeom>
          <a:ln w="12700">
            <a:miter lim="400000"/>
          </a:ln>
        </p:spPr>
      </p:pic>
      <p:pic>
        <p:nvPicPr>
          <p:cNvPr id="4" name="Picture 12" descr="Picture 12"/>
          <p:cNvPicPr>
            <a:picLocks noChangeAspect="1"/>
          </p:cNvPicPr>
          <p:nvPr/>
        </p:nvPicPr>
        <p:blipFill>
          <a:blip r:embed="rId9"/>
          <a:stretch>
            <a:fillRect/>
          </a:stretch>
        </p:blipFill>
        <p:spPr>
          <a:xfrm>
            <a:off x="219075" y="274638"/>
            <a:ext cx="1663700" cy="1905001"/>
          </a:xfrm>
          <a:prstGeom prst="rect">
            <a:avLst/>
          </a:prstGeom>
          <a:ln w="12700">
            <a:miter lim="400000"/>
          </a:ln>
        </p:spPr>
      </p:pic>
      <p:pic>
        <p:nvPicPr>
          <p:cNvPr id="5" name="Picture 14" descr="Picture 14"/>
          <p:cNvPicPr>
            <a:picLocks noChangeAspect="1"/>
          </p:cNvPicPr>
          <p:nvPr/>
        </p:nvPicPr>
        <p:blipFill>
          <a:blip r:embed="rId10" cstate="print">
            <a:extLst>
              <a:ext uri="{28A0092B-C50C-407E-A947-70E740481C1C}">
                <a14:useLocalDpi xmlns:a14="http://schemas.microsoft.com/office/drawing/2010/main"/>
              </a:ext>
            </a:extLst>
          </a:blip>
          <a:stretch>
            <a:fillRect/>
          </a:stretch>
        </p:blipFill>
        <p:spPr>
          <a:xfrm>
            <a:off x="2386013" y="6465887"/>
            <a:ext cx="1831976" cy="312738"/>
          </a:xfrm>
          <a:prstGeom prst="rect">
            <a:avLst/>
          </a:prstGeom>
          <a:ln w="12700">
            <a:miter lim="400000"/>
          </a:ln>
        </p:spPr>
      </p:pic>
      <p:pic>
        <p:nvPicPr>
          <p:cNvPr id="6" name="Picture 10" descr="Picture 10"/>
          <p:cNvPicPr>
            <a:picLocks noChangeAspect="1"/>
          </p:cNvPicPr>
          <p:nvPr/>
        </p:nvPicPr>
        <p:blipFill>
          <a:blip r:embed="rId11" cstate="print">
            <a:extLst>
              <a:ext uri="{28A0092B-C50C-407E-A947-70E740481C1C}">
                <a14:useLocalDpi xmlns:a14="http://schemas.microsoft.com/office/drawing/2010/main"/>
              </a:ext>
            </a:extLst>
          </a:blip>
          <a:srcRect/>
          <a:stretch>
            <a:fillRect/>
          </a:stretch>
        </p:blipFill>
        <p:spPr>
          <a:xfrm>
            <a:off x="0" y="5499100"/>
            <a:ext cx="2209800" cy="1450975"/>
          </a:xfrm>
          <a:prstGeom prst="rect">
            <a:avLst/>
          </a:prstGeom>
          <a:ln w="12700">
            <a:miter lim="400000"/>
          </a:ln>
        </p:spPr>
      </p:pic>
      <p:sp>
        <p:nvSpPr>
          <p:cNvPr id="7" name="Slide Number"/>
          <p:cNvSpPr txBox="1">
            <a:spLocks noGrp="1"/>
          </p:cNvSpPr>
          <p:nvPr>
            <p:ph type="sldNum" sz="quarter" idx="2"/>
          </p:nvPr>
        </p:nvSpPr>
        <p:spPr>
          <a:xfrm>
            <a:off x="8854147" y="6490017"/>
            <a:ext cx="245404" cy="243841"/>
          </a:xfrm>
          <a:prstGeom prst="rect">
            <a:avLst/>
          </a:prstGeom>
          <a:ln w="12700">
            <a:miter lim="400000"/>
          </a:ln>
        </p:spPr>
        <p:txBody>
          <a:bodyPr wrap="none" lIns="45719" rIns="45719" anchor="ctr">
            <a:spAutoFit/>
          </a:bodyPr>
          <a:lstStyle>
            <a:lvl1pPr algn="r">
              <a:defRPr sz="1000" b="1">
                <a:solidFill>
                  <a:srgbClr val="95B3D7"/>
                </a:solidFill>
                <a:latin typeface="+mn-lt"/>
                <a:ea typeface="+mn-ea"/>
                <a:cs typeface="+mn-cs"/>
                <a:sym typeface="Helvetica"/>
              </a:defRPr>
            </a:lvl1pPr>
          </a:lstStyle>
          <a:p>
            <a:fld id="{86CB4B4D-7CA3-9044-876B-883B54F8677D}" type="slidenum">
              <a:t>‹#›</a:t>
            </a:fld>
            <a:endParaRPr/>
          </a:p>
        </p:txBody>
      </p:sp>
      <p:sp>
        <p:nvSpPr>
          <p:cNvPr id="8" name="Title Text"/>
          <p:cNvSpPr txBox="1">
            <a:spLocks noGrp="1"/>
          </p:cNvSpPr>
          <p:nvPr>
            <p:ph type="title"/>
          </p:nvPr>
        </p:nvSpPr>
        <p:spPr>
          <a:xfrm>
            <a:off x="457200" y="92074"/>
            <a:ext cx="8229600" cy="1508126"/>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lstStyle/>
          <a:p>
            <a:r>
              <a:t>Title Text</a:t>
            </a:r>
          </a:p>
        </p:txBody>
      </p:sp>
      <p:sp>
        <p:nvSpPr>
          <p:cNvPr id="9" name="Body Level One…"/>
          <p:cNvSpPr txBox="1">
            <a:spLocks noGrp="1"/>
          </p:cNvSpPr>
          <p:nvPr>
            <p:ph type="body" idx="1"/>
          </p:nvPr>
        </p:nvSpPr>
        <p:spPr>
          <a:xfrm>
            <a:off x="457200" y="1600200"/>
            <a:ext cx="8229600" cy="5257800"/>
          </a:xfrm>
          <a:prstGeom prst="rect">
            <a:avLst/>
          </a:prstGeom>
          <a:ln w="12700">
            <a:miter lim="400000"/>
          </a:ln>
          <a:extLst>
            <a:ext uri="{C572A759-6A51-4108-AA02-DFA0A04FC94B}">
              <ma14:wrappingTextBoxFlag xmlns="" xmlns:ma14="http://schemas.microsoft.com/office/mac/drawingml/2011/main" val="1"/>
            </a:ext>
          </a:extLst>
        </p:spPr>
        <p:txBody>
          <a:bodyPr lIns="45719" rIns="45719"/>
          <a:lstStyle/>
          <a:p>
            <a:r>
              <a:t>Body Level One</a:t>
            </a:r>
          </a:p>
          <a:p>
            <a:pPr lvl="1"/>
            <a:r>
              <a:t>Body Level Two</a:t>
            </a:r>
          </a:p>
          <a:p>
            <a:pPr lvl="2"/>
            <a:r>
              <a:t>Body Level Three</a:t>
            </a:r>
          </a:p>
          <a:p>
            <a:pPr lvl="3"/>
            <a:r>
              <a:t>Body Level Four</a:t>
            </a:r>
          </a:p>
          <a:p>
            <a:pPr lvl="4"/>
            <a:r>
              <a:t>Body Level Five</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transition spd="med"/>
  <p:txStyles>
    <p:titleStyle>
      <a:lvl1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1pPr>
      <a:lvl2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2pPr>
      <a:lvl3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3pPr>
      <a:lvl4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4pPr>
      <a:lvl5pPr marL="0" marR="0" indent="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5pPr>
      <a:lvl6pPr marL="0" marR="0" indent="45720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6pPr>
      <a:lvl7pPr marL="0" marR="0" indent="91440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7pPr>
      <a:lvl8pPr marL="0" marR="0" indent="137160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8pPr>
      <a:lvl9pPr marL="0" marR="0" indent="1828800" algn="l" defTabSz="457200" rtl="0" latinLnBrk="0">
        <a:lnSpc>
          <a:spcPct val="100000"/>
        </a:lnSpc>
        <a:spcBef>
          <a:spcPts val="0"/>
        </a:spcBef>
        <a:spcAft>
          <a:spcPts val="0"/>
        </a:spcAft>
        <a:buClrTx/>
        <a:buSzTx/>
        <a:buFontTx/>
        <a:buNone/>
        <a:tabLst/>
        <a:defRPr sz="3200" b="1" i="0" u="none" strike="noStrike" cap="none" spc="0" baseline="0">
          <a:ln>
            <a:noFill/>
          </a:ln>
          <a:solidFill>
            <a:srgbClr val="CF0031"/>
          </a:solidFill>
          <a:uFillTx/>
          <a:latin typeface="+mn-lt"/>
          <a:ea typeface="+mn-ea"/>
          <a:cs typeface="+mn-cs"/>
          <a:sym typeface="Helvetica"/>
        </a:defRPr>
      </a:lvl9pPr>
    </p:titleStyle>
    <p:bodyStyle>
      <a:lvl1pPr marL="342900" marR="0" indent="-34290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1pPr>
      <a:lvl2pPr marL="800100" marR="0" indent="-34290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2pPr>
      <a:lvl3pPr marL="1219200" marR="0" indent="-30480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3pPr>
      <a:lvl4pPr marL="1763485" marR="0" indent="-391885"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4pPr>
      <a:lvl5pPr marL="2286000" marR="0" indent="-45720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5pPr>
      <a:lvl6pPr marL="2560320" marR="0" indent="-27432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6pPr>
      <a:lvl7pPr marL="3017520" marR="0" indent="-27432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7pPr>
      <a:lvl8pPr marL="3474720" marR="0" indent="-27432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8pPr>
      <a:lvl9pPr marL="3931920" marR="0" indent="-274320" algn="l" defTabSz="457200" rtl="0" latinLnBrk="0">
        <a:lnSpc>
          <a:spcPct val="100000"/>
        </a:lnSpc>
        <a:spcBef>
          <a:spcPts val="500"/>
        </a:spcBef>
        <a:spcAft>
          <a:spcPts val="0"/>
        </a:spcAft>
        <a:buClrTx/>
        <a:buSzPct val="100000"/>
        <a:buFont typeface="Arial"/>
        <a:buChar char="•"/>
        <a:tabLst/>
        <a:defRPr sz="2400" b="1" i="0" u="none" strike="noStrike" cap="none" spc="0" baseline="0">
          <a:ln>
            <a:noFill/>
          </a:ln>
          <a:solidFill>
            <a:srgbClr val="005AA3"/>
          </a:solidFill>
          <a:uFillTx/>
          <a:latin typeface="+mn-lt"/>
          <a:ea typeface="+mn-ea"/>
          <a:cs typeface="+mn-cs"/>
          <a:sym typeface="Helvetica"/>
        </a:defRPr>
      </a:lvl9pPr>
    </p:bodyStyle>
    <p:otherStyle>
      <a:lvl1pPr marL="0" marR="0" indent="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1pPr>
      <a:lvl2pPr marL="0" marR="0" indent="4572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2pPr>
      <a:lvl3pPr marL="0" marR="0" indent="9144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3pPr>
      <a:lvl4pPr marL="0" marR="0" indent="13716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4pPr>
      <a:lvl5pPr marL="0" marR="0" indent="18288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5pPr>
      <a:lvl6pPr marL="0" marR="0" indent="22860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6pPr>
      <a:lvl7pPr marL="0" marR="0" indent="27432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7pPr>
      <a:lvl8pPr marL="0" marR="0" indent="32004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8pPr>
      <a:lvl9pPr marL="0" marR="0" indent="3657600" algn="r" defTabSz="457200" rtl="0" latinLnBrk="0">
        <a:lnSpc>
          <a:spcPct val="100000"/>
        </a:lnSpc>
        <a:spcBef>
          <a:spcPts val="0"/>
        </a:spcBef>
        <a:spcAft>
          <a:spcPts val="0"/>
        </a:spcAft>
        <a:buClrTx/>
        <a:buSzTx/>
        <a:buFontTx/>
        <a:buNone/>
        <a:tabLst/>
        <a:defRPr sz="1000" b="1" i="0" u="none" strike="noStrike" cap="none" spc="0" baseline="0">
          <a:ln>
            <a:noFill/>
          </a:ln>
          <a:solidFill>
            <a:schemeClr val="tx1"/>
          </a:solidFill>
          <a:uFillTx/>
          <a:latin typeface="+mn-lt"/>
          <a:ea typeface="+mn-ea"/>
          <a:cs typeface="+mn-cs"/>
          <a:sym typeface="Helvetica"/>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scouting.org/adopt-a-school/"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Title 2"/>
          <p:cNvSpPr txBox="1">
            <a:spLocks noGrp="1"/>
          </p:cNvSpPr>
          <p:nvPr>
            <p:ph type="title"/>
          </p:nvPr>
        </p:nvSpPr>
        <p:spPr>
          <a:xfrm>
            <a:off x="2408176" y="-1"/>
            <a:ext cx="6278625" cy="2110259"/>
          </a:xfrm>
          <a:prstGeom prst="rect">
            <a:avLst/>
          </a:prstGeom>
        </p:spPr>
        <p:txBody>
          <a:bodyPr/>
          <a:lstStyle/>
          <a:p>
            <a:pPr>
              <a:defRPr>
                <a:solidFill>
                  <a:srgbClr val="005AA3"/>
                </a:solidFill>
                <a:latin typeface="Trebuchet MS"/>
                <a:ea typeface="Trebuchet MS"/>
                <a:cs typeface="Trebuchet MS"/>
                <a:sym typeface="Trebuchet MS"/>
              </a:defRPr>
            </a:pPr>
            <a:r>
              <a:rPr lang="en-US" dirty="0"/>
              <a:t>Southeast</a:t>
            </a:r>
            <a:r>
              <a:rPr dirty="0"/>
              <a:t> </a:t>
            </a:r>
            <a:r>
              <a:rPr lang="en-US" dirty="0"/>
              <a:t>District</a:t>
            </a:r>
            <a:br>
              <a:rPr dirty="0"/>
            </a:br>
            <a:r>
              <a:rPr sz="2800" dirty="0">
                <a:solidFill>
                  <a:srgbClr val="CF0031"/>
                </a:solidFill>
              </a:rPr>
              <a:t>Narragansett Council</a:t>
            </a:r>
          </a:p>
        </p:txBody>
      </p:sp>
      <p:sp>
        <p:nvSpPr>
          <p:cNvPr id="110" name="Slide Number Placeholder 5"/>
          <p:cNvSpPr txBox="1">
            <a:spLocks noGrp="1"/>
          </p:cNvSpPr>
          <p:nvPr>
            <p:ph type="sldNum" sz="quarter" idx="2"/>
          </p:nvPr>
        </p:nvSpPr>
        <p:spPr>
          <a:xfrm>
            <a:off x="8924778" y="6490017"/>
            <a:ext cx="174772" cy="24384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1</a:t>
            </a:fld>
            <a:endParaRPr/>
          </a:p>
        </p:txBody>
      </p:sp>
      <p:pic>
        <p:nvPicPr>
          <p:cNvPr id="111" name="Picture 4" descr="Picture 4"/>
          <p:cNvPicPr>
            <a:picLocks noChangeAspect="1"/>
          </p:cNvPicPr>
          <p:nvPr/>
        </p:nvPicPr>
        <p:blipFill>
          <a:blip r:embed="rId3"/>
          <a:stretch>
            <a:fillRect/>
          </a:stretch>
        </p:blipFill>
        <p:spPr>
          <a:xfrm>
            <a:off x="3721417" y="5160188"/>
            <a:ext cx="3657601" cy="844067"/>
          </a:xfrm>
          <a:prstGeom prst="rect">
            <a:avLst/>
          </a:prstGeom>
          <a:ln w="12700">
            <a:miter lim="400000"/>
          </a:ln>
        </p:spPr>
      </p:pic>
      <p:sp>
        <p:nvSpPr>
          <p:cNvPr id="112" name="Title 2"/>
          <p:cNvSpPr txBox="1"/>
          <p:nvPr/>
        </p:nvSpPr>
        <p:spPr>
          <a:xfrm>
            <a:off x="2408176" y="2503667"/>
            <a:ext cx="6278625" cy="1323439"/>
          </a:xfrm>
          <a:prstGeom prst="rect">
            <a:avLst/>
          </a:prstGeom>
          <a:ln w="12700">
            <a:miter lim="400000"/>
          </a:ln>
          <a:extLst>
            <a:ext uri="{C572A759-6A51-4108-AA02-DFA0A04FC94B}">
              <ma14:wrappingTextBoxFlag xmlns="" xmlns:ma14="http://schemas.microsoft.com/office/mac/drawingml/2011/main" val="1"/>
            </a:ext>
          </a:extLst>
        </p:spPr>
        <p:txBody>
          <a:bodyPr lIns="45719" rIns="45719" anchor="ctr">
            <a:spAutoFit/>
          </a:bodyPr>
          <a:lstStyle>
            <a:lvl1pPr>
              <a:defRPr sz="4000" b="1">
                <a:solidFill>
                  <a:srgbClr val="CF0031"/>
                </a:solidFill>
                <a:latin typeface="Trebuchet MS"/>
                <a:ea typeface="Trebuchet MS"/>
                <a:cs typeface="Trebuchet MS"/>
                <a:sym typeface="Trebuchet MS"/>
              </a:defRPr>
            </a:lvl1pPr>
          </a:lstStyle>
          <a:p>
            <a:r>
              <a:rPr dirty="0"/>
              <a:t>Welcome to </a:t>
            </a:r>
            <a:r>
              <a:rPr lang="en-US" dirty="0"/>
              <a:t>the </a:t>
            </a:r>
            <a:br>
              <a:rPr lang="en-US" dirty="0"/>
            </a:br>
            <a:r>
              <a:rPr lang="en-US" dirty="0"/>
              <a:t>November </a:t>
            </a:r>
            <a:r>
              <a:rPr dirty="0"/>
              <a:t>Roundtable!</a:t>
            </a:r>
          </a:p>
        </p:txBody>
      </p:sp>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Content Placeholder 2"/>
          <p:cNvSpPr txBox="1">
            <a:spLocks noGrp="1"/>
          </p:cNvSpPr>
          <p:nvPr>
            <p:ph type="body" sz="half" idx="1"/>
          </p:nvPr>
        </p:nvSpPr>
        <p:spPr>
          <a:xfrm>
            <a:off x="2408238" y="1600200"/>
            <a:ext cx="6278563" cy="3526399"/>
          </a:xfrm>
          <a:prstGeom prst="rect">
            <a:avLst/>
          </a:prstGeom>
        </p:spPr>
        <p:txBody>
          <a:bodyPr anchor="ctr">
            <a:normAutofit/>
          </a:bodyPr>
          <a:lstStyle>
            <a:lvl1pPr marL="0" indent="0" algn="ctr">
              <a:spcBef>
                <a:spcPts val="800"/>
              </a:spcBef>
              <a:buSzTx/>
              <a:buNone/>
              <a:defRPr sz="3600">
                <a:solidFill>
                  <a:srgbClr val="CF0031"/>
                </a:solidFill>
                <a:latin typeface="Trebuchet MS"/>
                <a:ea typeface="Trebuchet MS"/>
                <a:cs typeface="Trebuchet MS"/>
                <a:sym typeface="Trebuchet MS"/>
              </a:defRPr>
            </a:lvl1pPr>
          </a:lstStyle>
          <a:p>
            <a:r>
              <a:rPr sz="4000" dirty="0"/>
              <a:t>Commissioner’s Minute</a:t>
            </a:r>
          </a:p>
        </p:txBody>
      </p:sp>
      <p:sp>
        <p:nvSpPr>
          <p:cNvPr id="189" name="Slide Number Placeholder 4"/>
          <p:cNvSpPr txBox="1">
            <a:spLocks noGrp="1"/>
          </p:cNvSpPr>
          <p:nvPr>
            <p:ph type="sldNum" sz="quarter" idx="2"/>
          </p:nvPr>
        </p:nvSpPr>
        <p:spPr>
          <a:xfrm>
            <a:off x="8854147" y="6569392"/>
            <a:ext cx="245404" cy="24384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10</a:t>
            </a:fld>
            <a:endParaRP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 name="Title 1"/>
          <p:cNvSpPr txBox="1">
            <a:spLocks noGrp="1"/>
          </p:cNvSpPr>
          <p:nvPr>
            <p:ph type="title"/>
          </p:nvPr>
        </p:nvSpPr>
        <p:spPr>
          <a:xfrm>
            <a:off x="2408176" y="2373871"/>
            <a:ext cx="6278625" cy="2110259"/>
          </a:xfrm>
          <a:prstGeom prst="rect">
            <a:avLst/>
          </a:prstGeom>
        </p:spPr>
        <p:txBody>
          <a:bodyPr/>
          <a:lstStyle/>
          <a:p>
            <a:r>
              <a:rPr dirty="0">
                <a:latin typeface="Trebuchet MS"/>
                <a:cs typeface="Trebuchet MS"/>
              </a:rPr>
              <a:t>Thank You...</a:t>
            </a:r>
          </a:p>
        </p:txBody>
      </p:sp>
      <p:sp>
        <p:nvSpPr>
          <p:cNvPr id="194" name="Slide Number Placeholder 4"/>
          <p:cNvSpPr txBox="1">
            <a:spLocks noGrp="1"/>
          </p:cNvSpPr>
          <p:nvPr>
            <p:ph type="sldNum" sz="quarter" idx="2"/>
          </p:nvPr>
        </p:nvSpPr>
        <p:spPr>
          <a:xfrm>
            <a:off x="8854147" y="6490017"/>
            <a:ext cx="245404" cy="24384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11</a:t>
            </a:fld>
            <a:endParaRP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Title 1"/>
          <p:cNvSpPr txBox="1">
            <a:spLocks noGrp="1"/>
          </p:cNvSpPr>
          <p:nvPr>
            <p:ph type="title"/>
          </p:nvPr>
        </p:nvSpPr>
        <p:spPr>
          <a:prstGeom prst="rect">
            <a:avLst/>
          </a:prstGeom>
        </p:spPr>
        <p:txBody>
          <a:bodyPr/>
          <a:lstStyle>
            <a:lvl1pPr>
              <a:defRPr sz="4000">
                <a:latin typeface="Trebuchet MS"/>
                <a:ea typeface="Trebuchet MS"/>
                <a:cs typeface="Trebuchet MS"/>
                <a:sym typeface="Trebuchet MS"/>
              </a:defRPr>
            </a:lvl1pPr>
          </a:lstStyle>
          <a:p>
            <a:r>
              <a:t>Agenda</a:t>
            </a:r>
          </a:p>
        </p:txBody>
      </p:sp>
      <p:sp>
        <p:nvSpPr>
          <p:cNvPr id="115" name="Content Placeholder 2"/>
          <p:cNvSpPr txBox="1">
            <a:spLocks noGrp="1"/>
          </p:cNvSpPr>
          <p:nvPr>
            <p:ph type="body" idx="1"/>
          </p:nvPr>
        </p:nvSpPr>
        <p:spPr>
          <a:xfrm>
            <a:off x="2408238" y="1600200"/>
            <a:ext cx="6278563" cy="4525963"/>
          </a:xfrm>
          <a:prstGeom prst="rect">
            <a:avLst/>
          </a:prstGeom>
        </p:spPr>
        <p:txBody>
          <a:bodyPr>
            <a:normAutofit lnSpcReduction="10000"/>
          </a:bodyPr>
          <a:lstStyle/>
          <a:p>
            <a:pPr>
              <a:spcBef>
                <a:spcPts val="600"/>
              </a:spcBef>
              <a:defRPr sz="2800" b="0">
                <a:latin typeface="Trebuchet MS"/>
                <a:ea typeface="Trebuchet MS"/>
                <a:cs typeface="Trebuchet MS"/>
                <a:sym typeface="Trebuchet MS"/>
              </a:defRPr>
            </a:pPr>
            <a:r>
              <a:rPr dirty="0"/>
              <a:t>Welcome</a:t>
            </a:r>
          </a:p>
          <a:p>
            <a:pPr>
              <a:spcBef>
                <a:spcPts val="600"/>
              </a:spcBef>
              <a:defRPr sz="2800" b="0">
                <a:latin typeface="Trebuchet MS"/>
                <a:ea typeface="Trebuchet MS"/>
                <a:cs typeface="Trebuchet MS"/>
                <a:sym typeface="Trebuchet MS"/>
              </a:defRPr>
            </a:pPr>
            <a:r>
              <a:rPr dirty="0"/>
              <a:t>Prayer</a:t>
            </a:r>
          </a:p>
          <a:p>
            <a:pPr>
              <a:spcBef>
                <a:spcPts val="600"/>
              </a:spcBef>
              <a:defRPr sz="2800" b="0">
                <a:latin typeface="Trebuchet MS"/>
                <a:ea typeface="Trebuchet MS"/>
                <a:cs typeface="Trebuchet MS"/>
                <a:sym typeface="Trebuchet MS"/>
              </a:defRPr>
            </a:pPr>
            <a:r>
              <a:rPr dirty="0"/>
              <a:t>Opening Ceremony</a:t>
            </a:r>
          </a:p>
          <a:p>
            <a:pPr>
              <a:spcBef>
                <a:spcPts val="600"/>
              </a:spcBef>
              <a:defRPr sz="2800" b="0">
                <a:latin typeface="Trebuchet MS"/>
                <a:ea typeface="Trebuchet MS"/>
                <a:cs typeface="Trebuchet MS"/>
                <a:sym typeface="Trebuchet MS"/>
              </a:defRPr>
            </a:pPr>
            <a:r>
              <a:rPr dirty="0"/>
              <a:t>Introduction and Announcements</a:t>
            </a:r>
          </a:p>
          <a:p>
            <a:pPr>
              <a:spcBef>
                <a:spcPts val="600"/>
              </a:spcBef>
              <a:defRPr sz="2800" b="0">
                <a:latin typeface="Trebuchet MS"/>
                <a:ea typeface="Trebuchet MS"/>
                <a:cs typeface="Trebuchet MS"/>
                <a:sym typeface="Trebuchet MS"/>
              </a:defRPr>
            </a:pPr>
            <a:r>
              <a:rPr dirty="0"/>
              <a:t>Big Rock </a:t>
            </a:r>
            <a:endParaRPr lang="en-US" dirty="0"/>
          </a:p>
          <a:p>
            <a:pPr lvl="1">
              <a:spcBef>
                <a:spcPts val="600"/>
              </a:spcBef>
              <a:defRPr sz="2800" b="0">
                <a:latin typeface="Trebuchet MS"/>
                <a:ea typeface="Trebuchet MS"/>
                <a:cs typeface="Trebuchet MS"/>
                <a:sym typeface="Trebuchet MS"/>
              </a:defRPr>
            </a:pPr>
            <a:r>
              <a:rPr lang="en-US" dirty="0"/>
              <a:t>Working with Community Groups and Schools</a:t>
            </a:r>
            <a:endParaRPr dirty="0"/>
          </a:p>
          <a:p>
            <a:pPr>
              <a:spcBef>
                <a:spcPts val="600"/>
              </a:spcBef>
              <a:defRPr sz="2800" b="0">
                <a:latin typeface="Trebuchet MS"/>
                <a:ea typeface="Trebuchet MS"/>
                <a:cs typeface="Trebuchet MS"/>
                <a:sym typeface="Trebuchet MS"/>
              </a:defRPr>
            </a:pPr>
            <a:r>
              <a:rPr dirty="0"/>
              <a:t>Commissioner’s Minute</a:t>
            </a:r>
            <a:br>
              <a:rPr lang="en-US" dirty="0"/>
            </a:br>
            <a:endParaRPr dirty="0"/>
          </a:p>
          <a:p>
            <a:pPr marL="0" indent="0">
              <a:spcBef>
                <a:spcPts val="600"/>
              </a:spcBef>
              <a:buNone/>
              <a:defRPr sz="2800" b="0">
                <a:latin typeface="Trebuchet MS"/>
                <a:ea typeface="Trebuchet MS"/>
                <a:cs typeface="Trebuchet MS"/>
                <a:sym typeface="Trebuchet MS"/>
              </a:defRPr>
            </a:pPr>
            <a:r>
              <a:rPr i="1" dirty="0"/>
              <a:t>Move to Program Breakouts</a:t>
            </a:r>
          </a:p>
        </p:txBody>
      </p:sp>
      <p:sp>
        <p:nvSpPr>
          <p:cNvPr id="116" name="Slide Number Placeholder 4"/>
          <p:cNvSpPr txBox="1">
            <a:spLocks noGrp="1"/>
          </p:cNvSpPr>
          <p:nvPr>
            <p:ph type="sldNum" sz="quarter" idx="2"/>
          </p:nvPr>
        </p:nvSpPr>
        <p:spPr>
          <a:xfrm>
            <a:off x="8924778" y="6569392"/>
            <a:ext cx="174772" cy="24384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2</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 name="Title 8"/>
          <p:cNvSpPr txBox="1">
            <a:spLocks noGrp="1"/>
          </p:cNvSpPr>
          <p:nvPr>
            <p:ph type="title"/>
          </p:nvPr>
        </p:nvSpPr>
        <p:spPr>
          <a:prstGeom prst="rect">
            <a:avLst/>
          </a:prstGeom>
        </p:spPr>
        <p:txBody>
          <a:bodyPr/>
          <a:lstStyle>
            <a:lvl1pPr>
              <a:defRPr sz="4000">
                <a:latin typeface="Trebuchet MS"/>
                <a:ea typeface="Trebuchet MS"/>
                <a:cs typeface="Trebuchet MS"/>
                <a:sym typeface="Trebuchet MS"/>
              </a:defRPr>
            </a:lvl1pPr>
          </a:lstStyle>
          <a:p>
            <a:r>
              <a:rPr dirty="0"/>
              <a:t>Opening Ceremony</a:t>
            </a:r>
          </a:p>
        </p:txBody>
      </p:sp>
      <p:sp>
        <p:nvSpPr>
          <p:cNvPr id="130" name="Slide Number Placeholder 5"/>
          <p:cNvSpPr txBox="1">
            <a:spLocks noGrp="1"/>
          </p:cNvSpPr>
          <p:nvPr>
            <p:ph type="sldNum" sz="quarter" idx="2"/>
          </p:nvPr>
        </p:nvSpPr>
        <p:spPr>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3</a:t>
            </a:fld>
            <a:endParaRPr/>
          </a:p>
        </p:txBody>
      </p:sp>
      <p:pic>
        <p:nvPicPr>
          <p:cNvPr id="3" name="Picture 2"/>
          <p:cNvPicPr>
            <a:picLocks noChangeAspect="1"/>
          </p:cNvPicPr>
          <p:nvPr/>
        </p:nvPicPr>
        <p:blipFill>
          <a:blip r:embed="rId3"/>
          <a:stretch>
            <a:fillRect/>
          </a:stretch>
        </p:blipFill>
        <p:spPr>
          <a:xfrm>
            <a:off x="2408238" y="1829354"/>
            <a:ext cx="5590804" cy="3720426"/>
          </a:xfrm>
          <a:prstGeom prst="rect">
            <a:avLst/>
          </a:prstGeom>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 name="Title 1"/>
          <p:cNvSpPr txBox="1">
            <a:spLocks noGrp="1"/>
          </p:cNvSpPr>
          <p:nvPr>
            <p:ph type="title"/>
          </p:nvPr>
        </p:nvSpPr>
        <p:spPr>
          <a:prstGeom prst="rect">
            <a:avLst/>
          </a:prstGeom>
        </p:spPr>
        <p:txBody>
          <a:bodyPr>
            <a:normAutofit fontScale="90000"/>
          </a:bodyPr>
          <a:lstStyle>
            <a:lvl1pPr defTabSz="406908">
              <a:defRPr sz="3559">
                <a:latin typeface="Trebuchet MS"/>
                <a:ea typeface="Trebuchet MS"/>
                <a:cs typeface="Trebuchet MS"/>
                <a:sym typeface="Trebuchet MS"/>
              </a:defRPr>
            </a:lvl1pPr>
          </a:lstStyle>
          <a:p>
            <a:r>
              <a:rPr dirty="0"/>
              <a:t>Introductions and Announcements</a:t>
            </a:r>
          </a:p>
        </p:txBody>
      </p:sp>
      <p:sp>
        <p:nvSpPr>
          <p:cNvPr id="136" name="Content Placeholder 1"/>
          <p:cNvSpPr txBox="1">
            <a:spLocks noGrp="1"/>
          </p:cNvSpPr>
          <p:nvPr>
            <p:ph type="body" idx="1"/>
          </p:nvPr>
        </p:nvSpPr>
        <p:spPr>
          <a:xfrm>
            <a:off x="2408238" y="1600200"/>
            <a:ext cx="6278563" cy="4525963"/>
          </a:xfrm>
          <a:prstGeom prst="rect">
            <a:avLst/>
          </a:prstGeom>
        </p:spPr>
        <p:txBody>
          <a:bodyPr>
            <a:normAutofit/>
          </a:bodyPr>
          <a:lstStyle/>
          <a:p>
            <a:pPr marL="0" indent="0">
              <a:buSzTx/>
              <a:buNone/>
            </a:pPr>
            <a:r>
              <a:rPr dirty="0">
                <a:latin typeface="Trebuchet MS"/>
                <a:cs typeface="Trebuchet MS"/>
              </a:rPr>
              <a:t>Introductions </a:t>
            </a:r>
            <a:endParaRPr lang="en-US" dirty="0">
              <a:latin typeface="Trebuchet MS"/>
              <a:cs typeface="Trebuchet MS"/>
            </a:endParaRPr>
          </a:p>
          <a:p>
            <a:pPr>
              <a:buSzTx/>
            </a:pPr>
            <a:r>
              <a:rPr lang="en-US" b="0" dirty="0">
                <a:latin typeface="Trebuchet MS"/>
                <a:cs typeface="Trebuchet MS"/>
              </a:rPr>
              <a:t>Unit Attendees</a:t>
            </a:r>
          </a:p>
          <a:p>
            <a:pPr>
              <a:buSzTx/>
            </a:pPr>
            <a:r>
              <a:rPr lang="en-US" b="0" dirty="0">
                <a:latin typeface="Trebuchet MS"/>
                <a:cs typeface="Trebuchet MS"/>
              </a:rPr>
              <a:t>Staff</a:t>
            </a:r>
          </a:p>
          <a:p>
            <a:pPr>
              <a:buSzTx/>
            </a:pPr>
            <a:r>
              <a:rPr lang="en-US" b="0" dirty="0">
                <a:latin typeface="Trebuchet MS"/>
                <a:cs typeface="Trebuchet MS"/>
              </a:rPr>
              <a:t>Guests</a:t>
            </a:r>
          </a:p>
          <a:p>
            <a:pPr>
              <a:buSzTx/>
              <a:buNone/>
            </a:pPr>
            <a:r>
              <a:rPr dirty="0">
                <a:latin typeface="Trebuchet MS"/>
                <a:cs typeface="Trebuchet MS"/>
              </a:rPr>
              <a:t>Announcements</a:t>
            </a:r>
            <a:endParaRPr lang="en-US" dirty="0">
              <a:latin typeface="Trebuchet MS"/>
              <a:cs typeface="Trebuchet MS"/>
            </a:endParaRPr>
          </a:p>
          <a:p>
            <a:pPr>
              <a:buSzTx/>
            </a:pPr>
            <a:r>
              <a:rPr lang="en-US" b="0" dirty="0">
                <a:latin typeface="Trebuchet MS"/>
                <a:cs typeface="Trebuchet MS"/>
              </a:rPr>
              <a:t>Video Announcements</a:t>
            </a:r>
          </a:p>
          <a:p>
            <a:pPr>
              <a:buSzTx/>
            </a:pPr>
            <a:r>
              <a:rPr lang="en-US" b="0" dirty="0">
                <a:latin typeface="Trebuchet MS"/>
                <a:cs typeface="Trebuchet MS"/>
              </a:rPr>
              <a:t>District Announcements</a:t>
            </a:r>
          </a:p>
          <a:p>
            <a:pPr lvl="1">
              <a:buSzTx/>
            </a:pPr>
            <a:r>
              <a:rPr lang="en-US" b="0" dirty="0" err="1">
                <a:latin typeface="Trebuchet MS"/>
                <a:cs typeface="Trebuchet MS"/>
              </a:rPr>
              <a:t>Rechartering</a:t>
            </a:r>
            <a:r>
              <a:rPr lang="en-US" b="0" dirty="0">
                <a:latin typeface="Trebuchet MS"/>
                <a:cs typeface="Trebuchet MS"/>
              </a:rPr>
              <a:t>!</a:t>
            </a:r>
          </a:p>
          <a:p>
            <a:pPr lvl="1">
              <a:buSzTx/>
            </a:pPr>
            <a:r>
              <a:rPr lang="en-US" b="0" dirty="0">
                <a:latin typeface="Trebuchet MS"/>
                <a:cs typeface="Trebuchet MS"/>
              </a:rPr>
              <a:t>Family Friends of Scouting</a:t>
            </a:r>
          </a:p>
          <a:p>
            <a:pPr lvl="1">
              <a:buSzTx/>
            </a:pPr>
            <a:r>
              <a:rPr lang="en-US" b="0" dirty="0">
                <a:latin typeface="Trebuchet MS"/>
                <a:cs typeface="Trebuchet MS"/>
              </a:rPr>
              <a:t>Journey to Excellence</a:t>
            </a:r>
            <a:endParaRPr b="0" dirty="0">
              <a:latin typeface="Trebuchet MS"/>
              <a:cs typeface="Trebuchet MS"/>
            </a:endParaRPr>
          </a:p>
        </p:txBody>
      </p:sp>
      <p:sp>
        <p:nvSpPr>
          <p:cNvPr id="137" name="Slide Number Placeholder 4"/>
          <p:cNvSpPr txBox="1">
            <a:spLocks noGrp="1"/>
          </p:cNvSpPr>
          <p:nvPr>
            <p:ph type="sldNum" sz="quarter" idx="2"/>
          </p:nvPr>
        </p:nvSpPr>
        <p:spPr>
          <a:xfrm>
            <a:off x="8924778" y="6569392"/>
            <a:ext cx="174772" cy="24384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4</a:t>
            </a:fld>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 name="Title 1"/>
          <p:cNvSpPr txBox="1">
            <a:spLocks noGrp="1"/>
          </p:cNvSpPr>
          <p:nvPr>
            <p:ph type="title"/>
          </p:nvPr>
        </p:nvSpPr>
        <p:spPr>
          <a:prstGeom prst="rect">
            <a:avLst/>
          </a:prstGeom>
        </p:spPr>
        <p:txBody>
          <a:bodyPr/>
          <a:lstStyle>
            <a:lvl1pPr>
              <a:defRPr sz="3600">
                <a:latin typeface="Trebuchet MS"/>
                <a:ea typeface="Trebuchet MS"/>
                <a:cs typeface="Trebuchet MS"/>
                <a:sym typeface="Trebuchet MS"/>
              </a:defRPr>
            </a:lvl1pPr>
          </a:lstStyle>
          <a:p>
            <a:r>
              <a:rPr dirty="0"/>
              <a:t>Big Rock</a:t>
            </a:r>
          </a:p>
        </p:txBody>
      </p:sp>
      <p:sp>
        <p:nvSpPr>
          <p:cNvPr id="142" name="Content Placeholder 1"/>
          <p:cNvSpPr txBox="1">
            <a:spLocks noGrp="1"/>
          </p:cNvSpPr>
          <p:nvPr>
            <p:ph type="body" sz="half" idx="1"/>
          </p:nvPr>
        </p:nvSpPr>
        <p:spPr>
          <a:xfrm>
            <a:off x="2408238" y="1600200"/>
            <a:ext cx="6278563" cy="3855629"/>
          </a:xfrm>
          <a:prstGeom prst="rect">
            <a:avLst/>
          </a:prstGeom>
        </p:spPr>
        <p:txBody>
          <a:bodyPr anchor="ctr">
            <a:normAutofit/>
          </a:bodyPr>
          <a:lstStyle>
            <a:lvl1pPr algn="ctr">
              <a:spcBef>
                <a:spcPts val="1100"/>
              </a:spcBef>
              <a:buSzTx/>
              <a:buNone/>
              <a:defRPr sz="4800">
                <a:latin typeface="Trebuchet MS"/>
                <a:ea typeface="Trebuchet MS"/>
                <a:cs typeface="Trebuchet MS"/>
                <a:sym typeface="Trebuchet MS"/>
              </a:defRPr>
            </a:lvl1pPr>
          </a:lstStyle>
          <a:p>
            <a:pPr>
              <a:spcBef>
                <a:spcPts val="600"/>
              </a:spcBef>
              <a:defRPr sz="2800" b="0">
                <a:latin typeface="Trebuchet MS"/>
                <a:ea typeface="Trebuchet MS"/>
                <a:cs typeface="Trebuchet MS"/>
                <a:sym typeface="Trebuchet MS"/>
              </a:defRPr>
            </a:pPr>
            <a:r>
              <a:rPr lang="en-US" sz="5000" dirty="0"/>
              <a:t>Working with Community Groups and Schools</a:t>
            </a:r>
          </a:p>
        </p:txBody>
      </p:sp>
      <p:sp>
        <p:nvSpPr>
          <p:cNvPr id="143" name="Slide Number Placeholder 4"/>
          <p:cNvSpPr txBox="1">
            <a:spLocks noGrp="1"/>
          </p:cNvSpPr>
          <p:nvPr>
            <p:ph type="sldNum" sz="quarter" idx="2"/>
          </p:nvPr>
        </p:nvSpPr>
        <p:spPr>
          <a:xfrm>
            <a:off x="8924778" y="6569392"/>
            <a:ext cx="174772" cy="243841"/>
          </a:xfrm>
          <a:prstGeom prst="rect">
            <a:avLst/>
          </a:prstGeom>
          <a:extLst>
            <a:ext uri="{C572A759-6A51-4108-AA02-DFA0A04FC94B}">
              <ma14:wrappingTextBoxFlag xmlns="" xmlns:ma14="http://schemas.microsoft.com/office/mac/drawingml/2011/main" val="1"/>
            </a:ext>
          </a:extLst>
        </p:spPr>
        <p:txBody>
          <a:bodyPr/>
          <a:lstStyle/>
          <a:p>
            <a:fld id="{86CB4B4D-7CA3-9044-876B-883B54F8677D}" type="slidenum">
              <a:t>5</a:t>
            </a:fld>
            <a:endParaRPr/>
          </a:p>
        </p:txBody>
      </p:sp>
      <p:pic>
        <p:nvPicPr>
          <p:cNvPr id="3" name="Picture 2">
            <a:extLst>
              <a:ext uri="{FF2B5EF4-FFF2-40B4-BE49-F238E27FC236}">
                <a16:creationId xmlns:a16="http://schemas.microsoft.com/office/drawing/2014/main" id="{C1EAC2D8-1A93-4000-8545-362508580A7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1237" y="2555557"/>
            <a:ext cx="1704777" cy="2727643"/>
          </a:xfrm>
          <a:prstGeom prst="rect">
            <a:avLst/>
          </a:prstGeom>
        </p:spPr>
      </p:pic>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a:cs typeface="Trebuchet MS"/>
              </a:rPr>
              <a:t>Working w/ Community Groups &amp; Schools</a:t>
            </a:r>
            <a:endParaRPr lang="en-US" dirty="0"/>
          </a:p>
        </p:txBody>
      </p:sp>
      <p:sp>
        <p:nvSpPr>
          <p:cNvPr id="9" name="Text Placeholder 2"/>
          <p:cNvSpPr>
            <a:spLocks noGrp="1"/>
          </p:cNvSpPr>
          <p:nvPr>
            <p:ph type="body" idx="1"/>
          </p:nvPr>
        </p:nvSpPr>
        <p:spPr>
          <a:xfrm>
            <a:off x="2408238" y="1600200"/>
            <a:ext cx="6278563" cy="4525963"/>
          </a:xfrm>
        </p:spPr>
        <p:txBody>
          <a:bodyPr>
            <a:normAutofit/>
          </a:bodyPr>
          <a:lstStyle/>
          <a:p>
            <a:pPr marL="0" indent="0">
              <a:buNone/>
            </a:pPr>
            <a:r>
              <a:rPr lang="en-US" dirty="0"/>
              <a:t>A community group is a social, religious, occupational, or other association of people sharing common characteristics or interests and perceived or perceiving itself as distinct in some respect from the larger society within which it exists.</a:t>
            </a:r>
          </a:p>
          <a:p>
            <a:pPr marL="0" indent="0">
              <a:buNone/>
            </a:pPr>
            <a:endParaRPr lang="en-US" dirty="0"/>
          </a:p>
          <a:p>
            <a:pPr marL="0" indent="0">
              <a:buNone/>
            </a:pPr>
            <a:r>
              <a:rPr lang="en-US" dirty="0"/>
              <a:t>Examples include: VFW, Rotary Club, Knights of Columbus, sports associations, and trade groups</a:t>
            </a:r>
          </a:p>
        </p:txBody>
      </p:sp>
    </p:spTree>
    <p:extLst>
      <p:ext uri="{BB962C8B-B14F-4D97-AF65-F5344CB8AC3E}">
        <p14:creationId xmlns:p14="http://schemas.microsoft.com/office/powerpoint/2010/main" val="275088913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a:cs typeface="Trebuchet MS"/>
              </a:rPr>
              <a:t>Working w/ Community Groups &amp; Schools</a:t>
            </a:r>
            <a:endParaRPr lang="en-US" dirty="0"/>
          </a:p>
        </p:txBody>
      </p:sp>
      <p:sp>
        <p:nvSpPr>
          <p:cNvPr id="3" name="Text Placeholder 2"/>
          <p:cNvSpPr>
            <a:spLocks noGrp="1"/>
          </p:cNvSpPr>
          <p:nvPr>
            <p:ph type="body" idx="1"/>
          </p:nvPr>
        </p:nvSpPr>
        <p:spPr>
          <a:xfrm>
            <a:off x="2408238" y="2137230"/>
            <a:ext cx="6278563" cy="3073400"/>
          </a:xfrm>
        </p:spPr>
        <p:txBody>
          <a:bodyPr>
            <a:normAutofit/>
          </a:bodyPr>
          <a:lstStyle/>
          <a:p>
            <a:r>
              <a:rPr lang="en-US" dirty="0"/>
              <a:t>Service projects</a:t>
            </a:r>
          </a:p>
          <a:p>
            <a:r>
              <a:rPr lang="en-US" dirty="0"/>
              <a:t>Recruitment</a:t>
            </a:r>
          </a:p>
          <a:p>
            <a:r>
              <a:rPr lang="en-US" dirty="0"/>
              <a:t>Unit promotion</a:t>
            </a:r>
          </a:p>
          <a:p>
            <a:r>
              <a:rPr lang="en-US" dirty="0"/>
              <a:t>Advancement</a:t>
            </a:r>
          </a:p>
        </p:txBody>
      </p:sp>
    </p:spTree>
    <p:extLst>
      <p:ext uri="{BB962C8B-B14F-4D97-AF65-F5344CB8AC3E}">
        <p14:creationId xmlns:p14="http://schemas.microsoft.com/office/powerpoint/2010/main" val="219511746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a:cs typeface="Trebuchet MS"/>
              </a:rPr>
              <a:t>Working w/ Community Groups &amp; Schools</a:t>
            </a:r>
            <a:endParaRPr lang="en-US" dirty="0"/>
          </a:p>
        </p:txBody>
      </p:sp>
      <p:sp>
        <p:nvSpPr>
          <p:cNvPr id="3" name="Text Placeholder 2"/>
          <p:cNvSpPr>
            <a:spLocks noGrp="1"/>
          </p:cNvSpPr>
          <p:nvPr>
            <p:ph type="body" idx="1"/>
          </p:nvPr>
        </p:nvSpPr>
        <p:spPr/>
        <p:txBody>
          <a:bodyPr>
            <a:normAutofit/>
          </a:bodyPr>
          <a:lstStyle/>
          <a:p>
            <a:pPr marL="0" indent="0">
              <a:buNone/>
            </a:pPr>
            <a:r>
              <a:rPr lang="en-US" dirty="0"/>
              <a:t>BSA Adopt-a-School Program</a:t>
            </a:r>
          </a:p>
          <a:p>
            <a:r>
              <a:rPr lang="en-US" dirty="0"/>
              <a:t>Voluntary participation</a:t>
            </a:r>
          </a:p>
          <a:p>
            <a:r>
              <a:rPr lang="en-US" dirty="0"/>
              <a:t>One year commitment</a:t>
            </a:r>
          </a:p>
          <a:p>
            <a:r>
              <a:rPr lang="en-US" dirty="0"/>
              <a:t>Register your commitment at </a:t>
            </a:r>
            <a:r>
              <a:rPr lang="en-US" dirty="0">
                <a:hlinkClick r:id="rId3"/>
              </a:rPr>
              <a:t>www.scouting.org/adopt-a-school/</a:t>
            </a:r>
            <a:endParaRPr lang="en-US" dirty="0"/>
          </a:p>
          <a:p>
            <a:r>
              <a:rPr lang="en-US" dirty="0"/>
              <a:t>Project ideas include:</a:t>
            </a:r>
          </a:p>
          <a:p>
            <a:pPr lvl="1"/>
            <a:r>
              <a:rPr lang="en-US" dirty="0"/>
              <a:t>Grounds beautification</a:t>
            </a:r>
          </a:p>
          <a:p>
            <a:pPr lvl="1"/>
            <a:r>
              <a:rPr lang="en-US" dirty="0"/>
              <a:t>Help during festivals</a:t>
            </a:r>
          </a:p>
          <a:p>
            <a:pPr lvl="1"/>
            <a:r>
              <a:rPr lang="en-US" dirty="0"/>
              <a:t>Clean up after school events</a:t>
            </a:r>
          </a:p>
          <a:p>
            <a:pPr lvl="1"/>
            <a:r>
              <a:rPr lang="en-US" dirty="0"/>
              <a:t>Literacy program</a:t>
            </a:r>
          </a:p>
        </p:txBody>
      </p:sp>
      <p:pic>
        <p:nvPicPr>
          <p:cNvPr id="4" name="Picture 3"/>
          <p:cNvPicPr>
            <a:picLocks noChangeAspect="1"/>
          </p:cNvPicPr>
          <p:nvPr/>
        </p:nvPicPr>
        <p:blipFill>
          <a:blip r:embed="rId4"/>
          <a:stretch>
            <a:fillRect/>
          </a:stretch>
        </p:blipFill>
        <p:spPr>
          <a:xfrm>
            <a:off x="6826024" y="1120419"/>
            <a:ext cx="1905000" cy="1590675"/>
          </a:xfrm>
          <a:prstGeom prst="rect">
            <a:avLst/>
          </a:prstGeom>
        </p:spPr>
      </p:pic>
    </p:spTree>
    <p:extLst>
      <p:ext uri="{BB962C8B-B14F-4D97-AF65-F5344CB8AC3E}">
        <p14:creationId xmlns:p14="http://schemas.microsoft.com/office/powerpoint/2010/main" val="3761898348"/>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rebuchet MS"/>
                <a:cs typeface="Trebuchet MS"/>
              </a:rPr>
              <a:t>Working w/ Community Groups &amp; Schools</a:t>
            </a:r>
            <a:endParaRPr lang="en-US" dirty="0"/>
          </a:p>
        </p:txBody>
      </p:sp>
      <p:sp>
        <p:nvSpPr>
          <p:cNvPr id="3" name="Text Placeholder 2"/>
          <p:cNvSpPr>
            <a:spLocks noGrp="1"/>
          </p:cNvSpPr>
          <p:nvPr>
            <p:ph type="body" idx="1"/>
          </p:nvPr>
        </p:nvSpPr>
        <p:spPr/>
        <p:txBody>
          <a:bodyPr>
            <a:noAutofit/>
          </a:bodyPr>
          <a:lstStyle/>
          <a:p>
            <a:pPr marL="0" indent="0" algn="ctr">
              <a:buNone/>
            </a:pPr>
            <a:r>
              <a:rPr lang="en-US" sz="30000" dirty="0"/>
              <a:t>?</a:t>
            </a:r>
          </a:p>
        </p:txBody>
      </p:sp>
    </p:spTree>
    <p:extLst>
      <p:ext uri="{BB962C8B-B14F-4D97-AF65-F5344CB8AC3E}">
        <p14:creationId xmlns:p14="http://schemas.microsoft.com/office/powerpoint/2010/main" val="2945803330"/>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11862</TotalTime>
  <Words>1465</Words>
  <Application>Microsoft Office PowerPoint</Application>
  <PresentationFormat>Letter Paper (8.5x11 in)</PresentationFormat>
  <Paragraphs>107</Paragraphs>
  <Slides>11</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Helvetica</vt:lpstr>
      <vt:lpstr>Trebuchet MS</vt:lpstr>
      <vt:lpstr>Office Theme</vt:lpstr>
      <vt:lpstr>Southeast District Narragansett Council</vt:lpstr>
      <vt:lpstr>Agenda</vt:lpstr>
      <vt:lpstr>Opening Ceremony</vt:lpstr>
      <vt:lpstr>Introductions and Announcements</vt:lpstr>
      <vt:lpstr>Big Rock</vt:lpstr>
      <vt:lpstr>Working w/ Community Groups &amp; Schools</vt:lpstr>
      <vt:lpstr>Working w/ Community Groups &amp; Schools</vt:lpstr>
      <vt:lpstr>Working w/ Community Groups &amp; Schools</vt:lpstr>
      <vt:lpstr>Working w/ Community Groups &amp; Schools</vt:lpstr>
      <vt:lpstr>PowerPoint Presentation</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XYZ Service Area Narragansett Council</dc:title>
  <dc:creator>Saxon, Patrick</dc:creator>
  <cp:lastModifiedBy>Saxon, Patrick</cp:lastModifiedBy>
  <cp:revision>226</cp:revision>
  <cp:lastPrinted>2019-05-06T19:19:31Z</cp:lastPrinted>
  <dcterms:modified xsi:type="dcterms:W3CDTF">2019-11-12T14:53:44Z</dcterms:modified>
</cp:coreProperties>
</file>